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7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71.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91"/>
  </p:notesMasterIdLst>
  <p:sldIdLst>
    <p:sldId id="256" r:id="rId2"/>
    <p:sldId id="458" r:id="rId3"/>
    <p:sldId id="545" r:id="rId4"/>
    <p:sldId id="548" r:id="rId5"/>
    <p:sldId id="547" r:id="rId6"/>
    <p:sldId id="546" r:id="rId7"/>
    <p:sldId id="395" r:id="rId8"/>
    <p:sldId id="412" r:id="rId9"/>
    <p:sldId id="414" r:id="rId10"/>
    <p:sldId id="448" r:id="rId11"/>
    <p:sldId id="415" r:id="rId12"/>
    <p:sldId id="403" r:id="rId13"/>
    <p:sldId id="419" r:id="rId14"/>
    <p:sldId id="425" r:id="rId15"/>
    <p:sldId id="426" r:id="rId16"/>
    <p:sldId id="427" r:id="rId17"/>
    <p:sldId id="428" r:id="rId18"/>
    <p:sldId id="438" r:id="rId19"/>
    <p:sldId id="464" r:id="rId20"/>
    <p:sldId id="465" r:id="rId21"/>
    <p:sldId id="471" r:id="rId22"/>
    <p:sldId id="466" r:id="rId23"/>
    <p:sldId id="468" r:id="rId24"/>
    <p:sldId id="467" r:id="rId25"/>
    <p:sldId id="469" r:id="rId26"/>
    <p:sldId id="470" r:id="rId27"/>
    <p:sldId id="327" r:id="rId28"/>
    <p:sldId id="515" r:id="rId29"/>
    <p:sldId id="349" r:id="rId30"/>
    <p:sldId id="339" r:id="rId31"/>
    <p:sldId id="529" r:id="rId32"/>
    <p:sldId id="319" r:id="rId33"/>
    <p:sldId id="336" r:id="rId34"/>
    <p:sldId id="259" r:id="rId35"/>
    <p:sldId id="261" r:id="rId36"/>
    <p:sldId id="320" r:id="rId37"/>
    <p:sldId id="321" r:id="rId38"/>
    <p:sldId id="290" r:id="rId39"/>
    <p:sldId id="337" r:id="rId40"/>
    <p:sldId id="350" r:id="rId41"/>
    <p:sldId id="351" r:id="rId42"/>
    <p:sldId id="289" r:id="rId43"/>
    <p:sldId id="293" r:id="rId44"/>
    <p:sldId id="294" r:id="rId45"/>
    <p:sldId id="335" r:id="rId46"/>
    <p:sldId id="516" r:id="rId47"/>
    <p:sldId id="420" r:id="rId48"/>
    <p:sldId id="459" r:id="rId49"/>
    <p:sldId id="517" r:id="rId50"/>
    <p:sldId id="518" r:id="rId51"/>
    <p:sldId id="519" r:id="rId52"/>
    <p:sldId id="520" r:id="rId53"/>
    <p:sldId id="521" r:id="rId54"/>
    <p:sldId id="472" r:id="rId55"/>
    <p:sldId id="473" r:id="rId56"/>
    <p:sldId id="482" r:id="rId57"/>
    <p:sldId id="398" r:id="rId58"/>
    <p:sldId id="530" r:id="rId59"/>
    <p:sldId id="531" r:id="rId60"/>
    <p:sldId id="532" r:id="rId61"/>
    <p:sldId id="533" r:id="rId62"/>
    <p:sldId id="525" r:id="rId63"/>
    <p:sldId id="437" r:id="rId64"/>
    <p:sldId id="446" r:id="rId65"/>
    <p:sldId id="447" r:id="rId66"/>
    <p:sldId id="527" r:id="rId67"/>
    <p:sldId id="449" r:id="rId68"/>
    <p:sldId id="451" r:id="rId69"/>
    <p:sldId id="452" r:id="rId70"/>
    <p:sldId id="534" r:id="rId71"/>
    <p:sldId id="535" r:id="rId72"/>
    <p:sldId id="536" r:id="rId73"/>
    <p:sldId id="537" r:id="rId74"/>
    <p:sldId id="538" r:id="rId75"/>
    <p:sldId id="539" r:id="rId76"/>
    <p:sldId id="540" r:id="rId77"/>
    <p:sldId id="526" r:id="rId78"/>
    <p:sldId id="474" r:id="rId79"/>
    <p:sldId id="541" r:id="rId80"/>
    <p:sldId id="542" r:id="rId81"/>
    <p:sldId id="543" r:id="rId82"/>
    <p:sldId id="443" r:id="rId83"/>
    <p:sldId id="462" r:id="rId84"/>
    <p:sldId id="463" r:id="rId85"/>
    <p:sldId id="528" r:id="rId86"/>
    <p:sldId id="444" r:id="rId87"/>
    <p:sldId id="479" r:id="rId88"/>
    <p:sldId id="481" r:id="rId89"/>
    <p:sldId id="544" r:id="rId9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208" autoAdjust="0"/>
  </p:normalViewPr>
  <p:slideViewPr>
    <p:cSldViewPr>
      <p:cViewPr varScale="1">
        <p:scale>
          <a:sx n="85" d="100"/>
          <a:sy n="85" d="100"/>
        </p:scale>
        <p:origin x="1590" y="1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03.674"/>
    </inkml:context>
    <inkml:brush xml:id="br0">
      <inkml:brushProperty name="width" value="0.05" units="cm"/>
      <inkml:brushProperty name="height" value="0.05" units="cm"/>
      <inkml:brushProperty name="color" value="#E71224"/>
    </inkml:brush>
  </inkml:definitions>
  <inkml:trace contextRef="#ctx0" brushRef="#br0">2 70 968,'-2'0'1601,"5"0"-582,12 1-202,24-2-400,-23-1-317,75-10 564,105-2 1,-90 13 204,66 0-354,29 6-160,-148-8-80,-37 1-129,-1 1 0,28 2 0,108 2 267,-119-5-278,1 2 0,-1 1-1,0 1 1,0 2 0,53 13 0,-57-7-93,2-1 1,-1-1 0,1-2-1,45 3 1,-25-12-10,-36 2-27,-1 0-1,1 0 1,18 3 0,171 9 31,-147-10-24,54-2 7,-58 0 186,1 1 1,96 15 0,-109-7-116,126 21 44,-127-24-121,0-2 1,51-3-1,160-4 11,-247 4-25,158 12 8,-34 0 0,255-17 26,-116 17-24,-68 0-6,-23-7 3,195-1 18,-312-7-7,460-7 92,-233 12-72,186 7 4,-127-5-3,-70-3 18,-37 15-9,33 0-10,-51-17-28,184 9 13,-222 4 7,0-8-1,294-30 0,134 6 24,-454 21-48,243-25 9,-377 22-12,80-1-3,-77 4 7,0-1 0,-1-1 0,1-1-1,-1-1 1,0-1 0,25-8 0,-42 9-4,-4 3-2,0-1 0,0 0 0,-1 0 0,1 1 0,0-1-1,0 1 1,0 0 0,0 0 0,0-1 0,0 1-1,-1 0 1,1 1 0,0-1 0,0 0 0,3 1 0,-137-11 5,-2 0 30,-152-5 106,170 12-61,-530 4 593,421-6-552,53 0-19,-272-18 26,235 8 68,-232 6 219,243 9-368,47-2-7,-681-19 238,322 26 200,98 3-442,293-11-22,-220-2 36,86-1-26,-45 2-7,-350 0 110,381 0-72,56 2-22,-77 5 8,147-1-18,-195-22-1,-97 0 13,31 25-43,373-5 8,-161-8 11,113 3-12,-1 3 1,-126 13 0,98 3-8,-201 0 0,296-14 6,1 1 1,-1 0 0,0 0 0,1 1 0,-1 0 0,1 1-1,-19 7 1,9-7-15,16-2 10,10-1 4,41-2-3,86 10 0,-12 1-1,237-14 22,-35-1 8,702 8 24,-730 7-39,54 0 6,-229-10-2,340 13 13,-48 2-20,-84-7-3,0 14 3,255 13 11,69-6 10,-187-16-13,-356-11-7,617 4 20,-544-7-16,217 6-8,129 0 13,-481-5-16,355 8 0,-73 1 0,69 1 0,-157-9 2,-101-2-2,-125-1-4,-13 1 0,-11 0 2,-69 0 2,14 2 0,-177-2-3,-2 1 0,-301-14 48,-182 14-29,168-3-7,-288-25 22,-21 4-14,-63 4 0,862 18-16,-498-3 5,48 3 10,-564-22 24,810 27-40,-193-7 10,281 0-11,0 8 1,-233 33-1,329-29 11,-144-8 0,-1 0 2,132 15-32,47-4 10,36-6 1,29-2 8,29-1 1,182 1 0,-38 0 0,43-7 2,166 0 28,413-2 52,136-13-34,-621 23-40,7-1 0,681-14 48,-794 10-42,156 1 7,173-2 72,-294 2 2,48-1 32,228 12-4,-183 2-86,-56-25-11,31 1 28,-157 18-25,254-2 32,-299-12-42,155-6 75,-26 26 50,-92 0-82,265-7 27,27 1-17,-181 1-52,98 6 15,467 14 67,-334-20-20,-95-1 1,121 6 79,-338-4-129,232-20 1,45 0 14,-220 13-34,103-20 4,-276 13-16,0 4 1,117 10 0,-302-3 43,3 0-19,-96 1 13,145-8-26,-512 3 59,547 1-71,-530 19 58,407-25-46,-429 0 31,-254 5-13,387-20-5,-114-2 9,322 23-34,-383-10 12,-159-37 65,266 50-47,445-3-30,-4 0 12,1-3-1,-1-3 0,-90-18 1,138 19-9,26 3-2,17 2-2,81 11 2,110 10 10,160-21 15,-49-1-1,217 20-4,181 2-13,-431-21 4,684 12 116,630 3 18,-685-15-88,-738 0-57,317-1 17,-154 9-9,-66 1-5,-260-11-6,27 3 0,-37-1 0,-9 1 0,-14 3 0,-40 0 19,-1-2-1,-119-9 1,93 0-4,-1462-52 123,959 47-82,-141-7-2,-663-6 3,548 7-24,337 0-10,50 28-22,121 0 10,-1-24 16,-70-12-25,395 24-3,4 1-1,1-1-1,0-1 1,-1 0-1,1 0 1,-21-6-1,29 4 2,10 1 1,12-1 0,13 0 3,-2-1-1,51 2 0,386 22-16,518-1 21,-330 10 4,53 0 3,-79-39 6,225 6-2,534 26-1,-728 11-12,-413-14-1,97-4 11,6 1-7,109-5-8,-451-11 0,-6 0 0,1 0 0,-1 0 0,0 0 0,0 0 0,0 0-1,0 0 1,1 1 0,-1-1 0,0 1 0,0-1 0,0 1 0,2 1 0,-12-1-2,-1 1 0,1-1 1,-17-1-1,-190-10 2,101 2 1,-1440-37 14,722 12 1,-537 10 0,118 12 8,559-5-452,636 19 62,10 1-1715,-1-3-1,-53-5 0,15-11-193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03.674"/>
    </inkml:context>
    <inkml:brush xml:id="br0">
      <inkml:brushProperty name="width" value="0.05" units="cm"/>
      <inkml:brushProperty name="height" value="0.05" units="cm"/>
      <inkml:brushProperty name="color" value="#E71224"/>
    </inkml:brush>
  </inkml:definitions>
  <inkml:trace contextRef="#ctx0" brushRef="#br0">2 70 968,'-2'0'1601,"5"0"-582,12 1-202,24-2-400,-23-1-317,75-10 564,105-2 1,-90 13 204,66 0-354,29 6-160,-148-8-80,-37 1-129,-1 1 0,28 2 0,108 2 267,-119-5-278,1 2 0,-1 1-1,0 1 1,0 2 0,53 13 0,-57-7-93,2-1 1,-1-1 0,1-2-1,45 3 1,-25-12-10,-36 2-27,-1 0-1,1 0 1,18 3 0,171 9 31,-147-10-24,54-2 7,-58 0 186,1 1 1,96 15 0,-109-7-116,126 21 44,-127-24-121,0-2 1,51-3-1,160-4 11,-247 4-25,158 12 8,-34 0 0,255-17 26,-116 17-24,-68 0-6,-23-7 3,195-1 18,-312-7-7,460-7 92,-233 12-72,186 7 4,-127-5-3,-70-3 18,-37 15-9,33 0-10,-51-17-28,184 9 13,-222 4 7,0-8-1,294-30 0,134 6 24,-454 21-48,243-25 9,-377 22-12,80-1-3,-77 4 7,0-1 0,-1-1 0,1-1-1,-1-1 1,0-1 0,25-8 0,-42 9-4,-4 3-2,0-1 0,0 0 0,-1 0 0,1 1 0,0-1-1,0 1 1,0 0 0,0 0 0,0-1 0,0 1-1,-1 0 1,1 1 0,0-1 0,0 0 0,3 1 0,-137-11 5,-2 0 30,-152-5 106,170 12-61,-530 4 593,421-6-552,53 0-19,-272-18 26,235 8 68,-232 6 219,243 9-368,47-2-7,-681-19 238,322 26 200,98 3-442,293-11-22,-220-2 36,86-1-26,-45 2-7,-350 0 110,381 0-72,56 2-22,-77 5 8,147-1-18,-195-22-1,-97 0 13,31 25-43,373-5 8,-161-8 11,113 3-12,-1 3 1,-126 13 0,98 3-8,-201 0 0,296-14 6,1 1 1,-1 0 0,0 0 0,1 1 0,-1 0 0,1 1-1,-19 7 1,9-7-15,16-2 10,10-1 4,41-2-3,86 10 0,-12 1-1,237-14 22,-35-1 8,702 8 24,-730 7-39,54 0 6,-229-10-2,340 13 13,-48 2-20,-84-7-3,0 14 3,255 13 11,69-6 10,-187-16-13,-356-11-7,617 4 20,-544-7-16,217 6-8,129 0 13,-481-5-16,355 8 0,-73 1 0,69 1 0,-157-9 2,-101-2-2,-125-1-4,-13 1 0,-11 0 2,-69 0 2,14 2 0,-177-2-3,-2 1 0,-301-14 48,-182 14-29,168-3-7,-288-25 22,-21 4-14,-63 4 0,862 18-16,-498-3 5,48 3 10,-564-22 24,810 27-40,-193-7 10,281 0-11,0 8 1,-233 33-1,329-29 11,-144-8 0,-1 0 2,132 15-32,47-4 10,36-6 1,29-2 8,29-1 1,182 1 0,-38 0 0,43-7 2,166 0 28,413-2 52,136-13-34,-621 23-40,7-1 0,681-14 48,-794 10-42,156 1 7,173-2 72,-294 2 2,48-1 32,228 12-4,-183 2-86,-56-25-11,31 1 28,-157 18-25,254-2 32,-299-12-42,155-6 75,-26 26 50,-92 0-82,265-7 27,27 1-17,-181 1-52,98 6 15,467 14 67,-334-20-20,-95-1 1,121 6 79,-338-4-129,232-20 1,45 0 14,-220 13-34,103-20 4,-276 13-16,0 4 1,117 10 0,-302-3 43,3 0-19,-96 1 13,145-8-26,-512 3 59,547 1-71,-530 19 58,407-25-46,-429 0 31,-254 5-13,387-20-5,-114-2 9,322 23-34,-383-10 12,-159-37 65,266 50-47,445-3-30,-4 0 12,1-3-1,-1-3 0,-90-18 1,138 19-9,26 3-2,17 2-2,81 11 2,110 10 10,160-21 15,-49-1-1,217 20-4,181 2-13,-431-21 4,684 12 116,630 3 18,-685-15-88,-738 0-57,317-1 17,-154 9-9,-66 1-5,-260-11-6,27 3 0,-37-1 0,-9 1 0,-14 3 0,-40 0 19,-1-2-1,-119-9 1,93 0-4,-1462-52 123,959 47-82,-141-7-2,-663-6 3,548 7-24,337 0-10,50 28-22,121 0 10,-1-24 16,-70-12-25,395 24-3,4 1-1,1-1-1,0-1 1,-1 0-1,1 0 1,-21-6-1,29 4 2,10 1 1,12-1 0,13 0 3,-2-1-1,51 2 0,386 22-16,518-1 21,-330 10 4,53 0 3,-79-39 6,225 6-2,534 26-1,-728 11-12,-413-14-1,97-4 11,6 1-7,109-5-8,-451-11 0,-6 0 0,1 0 0,-1 0 0,0 0 0,0 0 0,0 0-1,0 0 1,1 1 0,-1-1 0,0 1 0,0-1 0,0 1 0,2 1 0,-12-1-2,-1 1 0,1-1 1,-17-1-1,-190-10 2,101 2 1,-1440-37 14,722 12 1,-537 10 0,118 12 8,559-5-452,636 19 62,10 1-1715,-1-3-1,-53-5 0,15-11-193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3.621"/>
    </inkml:context>
    <inkml:brush xml:id="br0">
      <inkml:brushProperty name="width" value="0.05" units="cm"/>
      <inkml:brushProperty name="height" value="0.05" units="cm"/>
      <inkml:brushProperty name="color" value="#E71224"/>
    </inkml:brush>
  </inkml:definitions>
  <inkml:trace contextRef="#ctx0" brushRef="#br0">4214 56 4249,'0'-2'-18,"0"0"0,1 0 0,-1 0 0,1-1 0,0 1 0,0 0 0,-1 0 0,1 0 0,1 0 0,-1 0 0,0 0 0,0 1-1,1-1 1,-1 0 0,1 1 0,-1-1 0,1 1 0,0-1 0,0 1 0,0 0 0,0 0 0,2-2 0,4-4 980,-8 7-914,0 0-1,0 0 0,0 0 0,0-1 1,1 1-1,-1 0 0,0 0 0,0 0 1,0 0-1,0 0 0,0-1 0,0 1 1,0 0-1,0 0 0,0 0 1,0 0-1,0-1 0,0 1 0,0 0 1,0 0-1,0 0 0,0 0 0,0-1 1,0 1-1,0 0 0,0 0 0,0 0 1,0 0-1,0 0 0,0-1 1,-1 1-1,1 0 0,0 0 0,0 0 1,0 0-1,0 0 0,0 0 0,0-1 1,0 1-1,-1 0 0,1 0 0,0 0 1,0 0-1,0 0 0,0 0 1,0 0-1,-1 0 0,1 0 0,0 0 1,0 0-1,0 0 0,0 0 0,0 0 1,-1 0-1,1 0 0,0 0 0,0 0 1,0 0-1,-1 0 0,-6 1 97,-1 1 0,0 0 0,1 0 0,0 0-1,-1 1 1,1 1 0,-8 4 0,-4 1 126,-174 67 1629,162-66-1790,0-2 0,-1 0 0,0-3-1,-55 4 1,35-4 29,-185 6 208,-1 0 379,-40 20-119,242-29-561,0-2 1,-50-6-1,-32 1 119,74 8-103,-1 2 0,-46 12 0,-50 6-13,19-15 212,-176-11 1,181-9-220,65 5 9,-78 0 0,-30 13 351,-142 1-248,-1-9-116,153 4-26,-345-32 30,354 24-49,137 5 9,0 1 0,-1-1 1,1 0-1,0 0 0,0 0 0,1-1 0,-8-3 0,7 3 0,1 0-1,0 1 1,-1 0 0,1 0 0,-1 0-1,0 0 1,-5-1 0,8 2-2,1 0 0,-1 0 0,1 0-1,0 0 1,-1 0 0,1 0 0,0 0 0,-1 0 0,1 0 0,-1 0 0,1 1-1,0-1 1,-1 0 0,1 0 0,0 0 0,-1 0 0,1 1 0,0-1-1,-1 0 1,1 0 0,0 1 0,0-1 0,-1 0 0,1 0 0,0 1 0,0-1-1,0 0 1,-1 1 0,1 0 0,0-1 0,0 0 1,0 0-1,0 1 1,0-1-1,0 0 0,0 0 1,0 0-1,0 1 1,0-1-1,0 0 0,0 0 1,1 0-1,-1 1 1,0-1-1,0 0 0,0 0 1,0 0-1,0 0 0,0 0 1,1 1-1,-1-1 1,0 0-1,0 0 0,0 0 1,0 0-1,1 0 1,-1 0-1,0 0 0,0 1 1,0-1-1,1 0 0,-1 0 1,0 0-1,0 0 1,0 0-1,1 0 0,-1 0 1,0 0-1,0 0 1,0 0-1,1 0 0,-1 0 1,0 0-1,1-1 1,16-2-4,0-2 1,24-8 0,-25 6 3,1 2 0,28-6 0,176-12 8,5 6 12,86-10 24,-249 19 2,1 3-1,1 2 0,-1 3 1,86 11-1,346 24 308,-339-29-123,-6 5 36,39 2-198,200-21 14,-108-1-42,-186 7-36,282 6 15,-129-1 10,32 3 22,-242-5-24,47-4 1,-8 0 29,-78 3-57,0 0 0,0 0 1,0 0-1,-1 0 1,1 0-1,0 0 1,0-1-1,0 1 0,0 0 1,0 0-1,0 0 1,0 0-1,0-1 1,-1 1-1,1 0 0,0 0 1,0 0-1,0 0 1,0-1-1,0 1 1,0 0-1,0 0 0,0 0 1,0-1-1,0 1 1,0 0-1,0 0 1,0 0-1,1 0 0,-1-1 1,0 1-1,0 0 1,0 0-1,0 0 1,0 0-1,0-1 0,0 1 1,0 0-1,0 0 1,1 0-1,-1 0 1,0 0-1,0 0 0,0-1 1,0 1-1,1 0 1,-1 0-1,0 0 1,0 0-1,0 0 0,0 0 1,1 0-1,-1 0 1,0 0-1,0 0 1,0 0-1,0 0 0,1 0 1,-1 0-1,0 0 1,0 0-1,0 0 1,1 0-1,-14-9 19,-7 0-8,0 1 0,0 1 0,-39-8 0,-68-4 9,119 18-18,-189-10 4,65 7-4,-412-32 6,129 38-8,228 5 0,-134 5 13,-125 2 15,101 6 42,44 0-15,-44-8-37,305-10-18,-60 10 0,77-9 0,0-1 0,-32-1 0,-30 3-2,207-4-60,248-5 6,414 6 40,-511-1 25,27 0 4,530-8 6,-590 9-13,168 7 3,-233-2-1450,-156-5 905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7.199"/>
    </inkml:context>
    <inkml:brush xml:id="br0">
      <inkml:brushProperty name="width" value="0.05" units="cm"/>
      <inkml:brushProperty name="height" value="0.05" units="cm"/>
      <inkml:brushProperty name="color" value="#E71224"/>
    </inkml:brush>
  </inkml:definitions>
  <inkml:trace contextRef="#ctx0" brushRef="#br0">5960 43 4681,'-3'0'2645,"1"8"-1838,2-8-766,0 1-1,0 0 0,0 0 1,0 0-1,0 0 0,0 0 1,0 0-1,-1 0 0,1 0 1,0 0-1,-1 0 1,1 0-1,0 0 0,-1 0 1,0 0-1,1-1 0,-1 1 1,1 0-1,-1 0 0,0-1 1,1 1-1,-1 0 0,0-1 1,0 1-1,0-1 1,1 1-1,-3 0 0,0-1 301,-1 0 0,0 0-1,1 0 1,-1-1 0,1 0-1,-5-1 1,5 1-228,1 0 1,0 1-1,-1-1 1,1 1-1,-1-1 1,1 1-1,-1 0 0,1 0 1,-1 0-1,1 0 1,-1 0-1,1 1 0,-1-1 1,1 1-1,0-1 1,-1 1-1,1 0 1,-5 2-1,-6 4 18,-1 0 0,0-1 0,-1-1 0,1 0 0,-1-1 0,-26 3 0,-30 9 412,55-10-388,-15 4 25,0-1 0,0-2-1,-48 6 1,55-11-140,1-2 0,-1 0 0,0-2 0,-41-8 0,42 7 28,0 1 1,0 0-1,0 2 1,0 1-1,-33 4 1,13 0-15,-24 1 17,35-1-29,0-2 0,0-2 0,-1-1 0,-50-6-1,19-5 121,0 2 0,0 4 0,-118 4 0,121 6-141,8 0 2,1-1 1,-71-6-1,-121-6 142,27 3-90,-41-2 54,-46-4-52,248 6-69,-1 2 0,-76 6 0,50 4 0,0-5 0,-134-12 1,25 7 0,129 5-5,-63-7 0,82 3 19,0 1 0,-64 8 0,-23 1 43,-92 1 24,128-2 22,-186-12-1,-131-11-70,135 10-28,116 6-5,93 2-7,-81-9 0,133 5 2,-1 0-3,0 0 1,0 1-1,-29 2 0,29 5-33,13-3-1,11-2 9,79-10-9,-49 3 25,-1 3-1,1 1 1,47 3-1,229 21-2,352-19 0,-499-14 19,57-1 2,60 17 28,116-1 13,278 14-18,-561-12-32,301 4 24,-68-4-7,-12-21 36,-288 10-36,142-3 17,-14 1-20,-68 4 2,125 11 1,-232-8-17,94 1 6,17 1 1,-97-1-7,0 2 1,0 0-1,0 0 1,-1 2 0,17 6-1,0 3 12,1-2 0,54 12 0,-70-20-6,1-2 0,0 0 1,1-1-1,-1-1 0,0-1 0,33-5 0,-7 0 2,-35 6-6,1-1 0,-1 0 0,1 0 0,-1-1-1,0-1 1,0 1 0,0-1 0,0-1 0,10-5-1,-19 9 0,0 0 0,0 0 1,0-1-1,0 1 0,1 0 0,-1 0 0,0 0 0,0 0 0,0 0 0,0-1 0,0 1 0,0 0 0,0 0 0,0 0 0,0-1 0,1 1 0,-1 0 0,0 0 0,0 0 0,0-1 0,0 1 0,0 0 0,0 0 1,0 0-1,0-1 0,0 1 0,-1 0 0,1 0 0,0 0 0,0 0 0,0-1 0,0 1 0,0 0 0,0 0 0,0 0 0,0-1 0,0 1 0,-1 0 0,1 0 0,0 0 0,0 0 0,0 0 0,0 0 0,0-1 1,-1 1-1,1 0 0,0 0 0,0 0 0,0 0 0,-1 0 0,1 0 0,-19-10 43,-24-4 23,43 14-66,-44-10 71,-86-9 1,75 13-57,-35-1 9,-142 7 0,88 3-13,-174-10 22,-106 2 36,262 12-59,-211-5 13,-46-43 78,60 34-18,139 7-68,-274-40 330,440 34-326,-1 3 1,1 3 0,-1 1-1,0 4 1,-61 11 0,34-2-7,-146 6 0,-84-20 25,300 0-38,-51 2 18,-103 16 0,-16 2 17,134-18-7,-63-7 0,92 3-8,0-1-1,0-1 0,0 0 1,1-2-1,0 0 0,-22-11 0,38 16-21,-1 0-1,1 0 1,0 0-1,0-1 0,0 1 1,0-1-1,1 1 1,-1-1-1,-3-3 0,32 11-1454,-25-5 1348,4 1-508,1 0-1,0-1 1,0 0-1,0 0 1,1 0-1,8-1 0,-10-1 283,0 0-1,0-1 0,-1 0 1,8-4-1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9.745"/>
    </inkml:context>
    <inkml:brush xml:id="br0">
      <inkml:brushProperty name="width" value="0.05" units="cm"/>
      <inkml:brushProperty name="height" value="0.05" units="cm"/>
      <inkml:brushProperty name="color" value="#E71224"/>
    </inkml:brush>
  </inkml:definitions>
  <inkml:trace contextRef="#ctx0" brushRef="#br0">1065 20 3449,'0'10'-532,"-1"-1"1,0 1-1,0-1 1,-4 11-1,3-15 1429,1 0-1,-1 0 1,-1 0 0,-4 9-1,6-12-666,-1-1 0,1 1 0,-1-1 0,0 0 0,1 0 0,-1 1 0,0-1 0,0 0 0,0 0 0,0-1 0,0 1-1,0 0 1,-3 0 0,-32 5 443,26-4-438,-2 0-61,1-1 0,-1 0 1,0-1-1,0 0 1,0-1-1,1 0 0,-1-1 1,0 0-1,1-1 0,0-1 1,-17-6-1,-33-22 431,45 22-431,-1 1 0,1 1-1,-1 0 1,-1 2 0,-30-8-1,-15 7 100,0 3 1,-1 2-1,-68 8 0,109-4-196,4-2-47,1-1 1,-1-1-1,-23-5 0,21 3 185,-42-2 0,122 2 142,18 7-346,509 9-6,-502-13 11,-1 3 1,160 26-1,-223-27 38,-27-7 75,-27-11 112,19 13-148,0 0 0,-1 0-1,1 2 1,0 0 0,-32 0-1,-86 13 144,68-4-154,-474-7 323,530 0-381,-13-1 18,0 1-1,0 1 1,0 1-1,-30 7 1,38-5-22,-1 1-1,1 0 1,0 1 0,1 1-1,-1 0 1,-23 17 0,37-24-20,1 1 0,-1-1-1,1 0 1,-1 1 0,1-1 0,-1 0 0,1 1 0,-1-1 0,1 0 0,-1 1 0,1-1-1,-1 1 1,1-1 0,0 1 0,-1-1 0,1 1 0,0 0 0,0-1 0,-1 1 0,1-1 0,0 2-1,9 0-4,23-6-11,27-5-23,-1 1 1,93 2-1,-98 5 35,200-5-4,256-10 38,-495 16-82,-16 2-1149,1-1 974,-1-1 0,1 0 0,-1 0 0,1 1 0,0-1 0,-1 0 0,1 0 0,-1 0 0,1-1 0,0 1 0,-1 0-1,-1-1 1,1-6-871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22.813"/>
    </inkml:context>
    <inkml:brush xml:id="br0">
      <inkml:brushProperty name="width" value="0.05" units="cm"/>
      <inkml:brushProperty name="height" value="0.05" units="cm"/>
      <inkml:brushProperty name="color" value="#E71224"/>
    </inkml:brush>
  </inkml:definitions>
  <inkml:trace contextRef="#ctx0" brushRef="#br0">0 126 3209,'42'-43'453,"-42"43"-412,0 0 0,0 0 1,0 0-1,0 0 0,1 0 0,-1 0 0,0 0 0,0-1 1,0 1-1,0 0 0,0 0 0,0 0 0,0 0 0,0 0 1,0 0-1,0 0 0,0-1 0,0 1 0,0 0 1,1 0-1,-1 0 0,0 0 0,0 0 0,0 0 0,0 0 1,0-1-1,0 1 0,0 0 0,0 0 0,0 0 0,0 0 1,-1 0-1,1 0 0,0-1 0,0 1 0,0 0 0,0 0 1,0 0-1,0 0 0,0 0 0,0 0 0,0 0 0,0-1 1,0 1-1,0 0 0,0 0 0,-1 0 0,1 0 0,0 0 1,0 0-1,0 0 0,0 0 0,0 0 0,0 0 0,0 0 1,-1 0-1,1 0 0,0 0 0,0 0 0,0 0 0,-1 0 8,1 0 0,0 0 0,-1 0 0,1 0 0,0 1 0,-1-1 0,1 0-1,0 0 1,-1 0 0,1 1 0,0-1 0,-1 0 0,1 1 0,0-1-1,0 0 1,-1 1 0,1-1 0,0 0 0,0 1 0,0-1 0,0 0-1,-1 1 1,1-1 0,0 0 0,0 1 0,0-1 0,0 1 0,-1 6 333,-1 1-213,0 0 1,1 0-1,0 0 0,1 0 1,0 10-1,0-17-128,0 1 1,0-1 0,1 1-1,-1-1 1,0 0 0,1 1-1,-1-1 1,1 0-1,-1 1 1,1-1 0,0 0-1,0 0 1,0 0 0,-1 1-1,1-1 1,0 0-1,0 0 1,0 0 0,1 0-1,-1-1 1,0 1 0,0 0-1,0 0 1,1-1-1,-1 1 1,0-1 0,1 1-1,-1-1 1,1 1 0,-1-1-1,0 0 1,1 0-1,-1 0 1,1 0 0,2 0-1,383 14 1938,-283-16-1481,106 4 634,54 4-602,-76-3-448,185-20 309,-104 4-105,-111 8-244,17 6-12,-102 1-8,83-7-1,53-21 15,55-6 23,308 20 654,-306 13-625,647 17 317,-368-22-275,-373-4-86,272 24 0,-283-2-7,241-10 0,-241-10-24,0 6 0,173 24 1,-249-15 1,-1-4-1,1-4 1,0-3 0,0-4 0,90-19 0,-89 3 48,-86 22-62,0 0-1,0 0 1,1 0 0,-1 0 0,0 0 0,1 0 0,-1 0-1,0 0 1,1 0 0,-1 0 0,0 0 0,0 0 0,1 0-1,-1 0 1,0 0 0,1-1 0,-1 1 0,0 0 0,0 0 0,1 0-1,-1-1 1,0 1 0,0 0 0,0 0 0,1 0 0,-1-1-1,0 1 1,0 0 0,0-1 0,0 1 0,1 0 0,-1 0-1,0-1 1,0 1 0,0 0 0,0-1 0,-9-2 1,-61 5 75,-40 0 109,-128-21 102,99 5-82,-143 6 0,98 17-171,-68 3-18,-756 11 38,390 12-53,265-36 43,-2-24 109,-65 13-21,130 8-114,166-2-32,-211-5 188,2 24 60,-243 7-125,543-20-105,-305 17 6,3-1 17,193-11-24,-47-1 28,176-4-28,-51-3 35,1 3 0,-81 10 0,-244 23 27,316-30-49,50-2-12,-82 8 30,104-10-36,0 1 1,0 0 0,0 0-1,0 0 1,-1 0 0,1 0-1,0 0 1,0 0-1,0 0 1,-1 0 0,1 0-1,0 0 1,0 0 0,0 0-1,0 0 1,-1 0-1,1 0 1,0 0 0,0 0-1,0 0 1,-1 0-1,1 0 1,0 0 0,0 1-1,0-1 1,0 0 0,0 0-1,-1 0 1,1 0-1,0 0 1,0 0 0,0 1-1,0-1 1,0 0 0,0 0-1,-1 0 1,1 0-1,0 1 1,0-1 0,0 0-1,0 0 1,0 0-1,0 0 1,0 1 0,0-1-1,0 0 1,0 0 0,0 0-1,0 1 1,0-1-1,0 0 1,0 0 0,0 0-1,0 0 1,0 1 0,0-1-1,14 9-21,24 5-12,0-6 15,1-1-1,57 1 0,-72-6 14,388-4-73,-187-5 47,154 10 0,308-11 15,496-32 25,-906 40-4,1006-11 40,-743 6-34,-152 2-3,38-16 18,-184 5-12,-146 9-12,560 0 14,-511 16-13,286 16 18,-309-25 26,189-22-1,-254 16-22,-34 2 6,-18 2-1,-7 1 12,-144-2 15,87-1-52,-503-22-3,-75-1-10,203 28 11,-321-10 24,-195-22 46,648 23-70,-395-18 13,360 12-1,-330-8 110,350 17-78,-273-9-18,304 4-17,198 10-19,-110 18-1,123-8-13,-97 12-113,143-19 21,-10 1-1069,31-9-520,12-7-523,15-9 624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33.279"/>
    </inkml:context>
    <inkml:brush xml:id="br0">
      <inkml:brushProperty name="width" value="0.05" units="cm"/>
      <inkml:brushProperty name="height" value="0.05" units="cm"/>
      <inkml:brushProperty name="color" value="#E71224"/>
    </inkml:brush>
  </inkml:definitions>
  <inkml:trace contextRef="#ctx0" brushRef="#br0">0 1 2176,'0'2'-184,"0"0"104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2.929"/>
    </inkml:context>
    <inkml:brush xml:id="br0">
      <inkml:brushProperty name="width" value="0.05" units="cm"/>
      <inkml:brushProperty name="height" value="0.05" units="cm"/>
      <inkml:brushProperty name="color" value="#E71224"/>
    </inkml:brush>
  </inkml:definitions>
  <inkml:trace contextRef="#ctx0" brushRef="#br0">5075 24 1384,'0'-1'69,"0"0"-1,0 0 1,0 1-1,0-1 1,1 0-1,-1 1 1,0-1-1,0 0 1,1 1-1,-1-1 1,0 0-1,1 1 1,-1-1-1,1 1 1,-1-1-1,1 0 1,-1 1-1,1-1 1,0 1-1,-1 0 1,1-1-1,-1 1 1,1-1-1,0 1 1,-1 0-1,1 0 1,0-1-1,0 1 1,-1 0-1,1 0 1,0 0-1,-1 0 1,1 0-1,0 0 1,0 0-1,0 0 1,35 3 136,-27-1-137,21 0 566,1-1 0,-1-2 1,43-6-1,-49 5 772,-10 3-188,-18 3-406,-23 7-189,2-6-485,-1 0 0,1-2 1,-1-1-1,-48-1 1,-106-20 446,48 3-105,35 13-132,-172 17-1,12 0-195,138-12 602,-136 19-1,-230 15-594,49-5 74,86-13-41,1-29 232,246 7-181,-297-4 74,-250-16-68,571 18-70,1 2 0,-1 5 0,0 2 1,-138 25-1,156-15-163,0-3 0,-1-3 0,-87 0 0,-22-18 463,170 11-478,0-1 1,1 1 0,-1 0-1,0 0 1,0 0 0,1 1-1,-1-1 1,0 0 0,0 0-1,0 0 1,1 1 0,-1-1-1,0 0 1,1 0 0,-1 1-1,0-1 1,1 1 0,-1-1 0,0 1-1,1 2 5,8-2-4,35-11 25,-11 3 47,48-5 0,54 7-12,1 6 0,245 34 0,-115-17-31,1-20-12,51 0 10,-167 8-24,381-1 23,139-14 3,-309 18-29,-15-2 5,-110 16-4,-141-11-5,112 0 0,-205-12 2,582 16 1,-567-14-1,289 41 7,-294-40-7,39 6 2,-47-9-1,0 1 0,1-1-1,-1 0 1,0 0 0,0-1-1,1 1 1,-1-1 0,0 0 0,5-2-1,-9 3 1,0 0-1,0 0 1,0 0-1,1 0 0,-1 0 1,0 0-1,0 0 1,0 0-1,1 0 0,-1 0 1,0 0-1,0 0 1,0 0-1,1-1 1,-1 1-1,0 0 0,0 0 1,0 0-1,0 0 1,0 0-1,1 0 0,-1-1 1,0 1-1,0 0 1,0 0-1,0 0 1,0-1-1,0 1 0,0 0 1,0 0-1,1 0 1,-1-1-1,0 1 0,0 0 1,0 0-1,0 0 1,0-1-1,0 1 0,0 0 1,0 0-1,0 0 1,0-1-1,-1 1 1,1 0-1,0 0 0,0 0 1,0-1-1,0 1 1,0 0-1,0 0 0,0 0 1,0 0-1,-1-1 1,1 1-1,0 0 1,0 0-1,0 0 0,-1 0 1,-10-6 12,-110 1 20,-1-6-10,-370-40 10,-188-7 22,340 51-54,15 0 8,-505-11 254,326-9-190,36 6 127,2 26-73,416-7-106,1-2 1,-97-20-1,53 7 22,69 14-33,-44 1 1,55 2-12,26 7-23,286 10-45,-266-16 62,169 1 2,290 10-1,-231 6 0,373 15-20,-158-36 27,428 13 5,-14-8 26,-794-7-32,0-1-10,1 4-1,97 11 1,-174-7-2,36 10 1,-52-11-62,0 0 1,1 1 0,-1-1-1,0 1 1,0 0 0,0 0-1,0 0 1,0 1 0,-1 0-1,1-1 1,-1 1 0,1 0-1,4 7 1,-8-10-32,1 1 0,-1-1 0,0 1 0,0-1 0,0 1 0,0-1 0,0 1-1,0 0 1,0-1 0,0 1 0,0-1 0,0 1 0,0-1 0,0 1 0,0-1 0,0 1 0,0 0 0,0-1 0,-1 1 0,1-1 0,0 1 0,0-1-1,-1 1 1,1-1 0,0 0 0,-1 1 0,1-1 0,0 1 0,-1-1 0,0 1 0,-9 6-1235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7.951"/>
    </inkml:context>
    <inkml:brush xml:id="br0">
      <inkml:brushProperty name="width" value="0.05" units="cm"/>
      <inkml:brushProperty name="height" value="0.05" units="cm"/>
      <inkml:brushProperty name="color" value="#E71224"/>
    </inkml:brush>
  </inkml:definitions>
  <inkml:trace contextRef="#ctx0" brushRef="#br0">9159 86 2753,'-9'-2'3606,"-19"10"-2962,-1-2 0,1-1 0,-1-2 0,-49 0 1,-43 6 729,-54 18-627,-240 27 822,-62-10-21,-122 7-99,286-39-1153,-393 7 611,331-15-203,-174-2-267,120-8-333,-358-8 50,238-17-35,5-1 221,-390-13-229,700 31-75,-1031-8 143,862 17 138,394 5-314,-29-3 8,35 2-9,0 1 0,1 0 0,-1-1-1,1 0 1,-1 1 0,1-1-1,-1 0 1,1-1 0,0 1 0,-5-3-1,7 4-1,0 0 0,-1-1 1,1 1-1,0 0 0,0 0 0,-1 0 0,1-1 0,0 1 0,0 0 0,0-1 0,-1 1 1,1 0-1,0 0 0,0-1 0,0 1 0,0 0 0,0-1 0,-1 1 0,1 0 0,0-1 1,0 1-1,0-1 0,0 1 0,0 0 0,0-1 0,0 1 0,0 0 0,0-1 0,1 1 0,-1 0 1,0-1-1,0 1 0,0-1 0,12-5-2,21 3-9,-32 3 11,490 6-22,-287 1 36,460 3-21,391 14 33,-250 0-20,-297-22 0,511-4 12,-25 19 4,-84 0-4,-684-17-18,199-5 15,-164-17-9,22-1-3,-32 21-3,-30 0 7,-180-1-3,47-10 0,-51 7-8,71-3 0,-103 9 1,1 0 0,0 0 1,-1 1-1,1 0 0,-1 0 0,1 0 0,-1 1 1,1-1-1,-1 2 0,7 2 0,-12-5 3,0 0 0,0 0-1,1 0 1,-1 1 0,0-1-1,0 0 1,0 0-1,1 0 1,-1 0 0,0 0-1,0 1 1,0-1 0,0 0-1,0 0 1,0 0 0,1 0-1,-1 1 1,0-1 0,0 0-1,0 0 1,0 0 0,0 1-1,0-1 1,0 0-1,0 0 1,0 0 0,0 1-1,0-1 1,0 0 0,0 0-1,0 1 1,0-1 0,0 0-1,0 0 1,0 0 0,0 1-1,0-1 1,0 0 0,0 0-1,-1 0 1,1 1-1,-10 5-1,-15 1 5,25-7-3,-33 4 5,-1 0 0,0-3 0,-45-2 0,30-1-3,-396-19 6,207 2 1,-278-12 21,375 29-30,-556-16 17,-212-16 35,200 11-22,-117-1 107,512 18-60,128 0-47,-279 2 231,-120 4-174,15 10-63,146 2-10,0 15-47,304-9-718,111-16-1163,21-2-1615,-7 0 2692,12 0-1036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9.621"/>
    </inkml:context>
    <inkml:brush xml:id="br0">
      <inkml:brushProperty name="width" value="0.05" units="cm"/>
      <inkml:brushProperty name="height" value="0.05" units="cm"/>
      <inkml:brushProperty name="color" value="#E71224"/>
    </inkml:brush>
  </inkml:definitions>
  <inkml:trace contextRef="#ctx0" brushRef="#br0">2145 68 4649,'27'-1'910,"-15"0"-799,0 1 0,0 1 0,15 2 0,-66-9 1353,0 2 1,-44 2-1,18 1-859,-376 9 1081,237 2-1370,-79 18 793,-6 0-701,-138-32 767,390 3-847,264-5-282,732-30-16,-358 22 259,-593 11-182,-13-2-56,-16-3-5,-74-5 71,-157-1 1,164 12-33,-1022-23 980,888 32-1022,-107-2-116,1399 40-142,-56-52 263,-925 1 0,-89 6-47,0 0 0,0 0 0,0-1 0,0 1 0,0 0 0,0 0 0,0 0 0,0 0 0,0 0 0,-1 0 0,1 0 0,0 0 0,0 0 0,0-1 0,0 1 0,0 0 0,0 0 0,0 0 0,1 0 0,-1 0 0,0 0 0,0 0 0,0 0 0,0 0 0,0-1 0,0 1 0,0 0 0,0 0 0,0 0 0,0 0 0,0 0 0,0 0 0,0 0 0,0 0 0,0 0 0,0 0 0,0 0 0,0 0 0,1 0 0,-1 0 0,0 0 0,0-1 0,0 1 0,0 0 0,0 0 0,0 0 0,0 0 0,0 0 0,1 0 0,-12-3 10,-28-1 2,-75 4 1,51 1-13,-632-10 54,569 9-43,-586 11-7,557 3-47,146-11-14,14 0 25,17 1-4,418 9-145,155 11-685,-526-16 50,-21 2 229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03.674"/>
    </inkml:context>
    <inkml:brush xml:id="br0">
      <inkml:brushProperty name="width" value="0.05" units="cm"/>
      <inkml:brushProperty name="height" value="0.05" units="cm"/>
      <inkml:brushProperty name="color" value="#E71224"/>
    </inkml:brush>
  </inkml:definitions>
  <inkml:trace contextRef="#ctx0" brushRef="#br0">2 70 968,'-2'0'1601,"5"0"-582,12 1-202,24-2-400,-23-1-317,75-10 564,105-2 1,-90 13 204,66 0-354,29 6-160,-148-8-80,-37 1-129,-1 1 0,28 2 0,108 2 267,-119-5-278,1 2 0,-1 1-1,0 1 1,0 2 0,53 13 0,-57-7-93,2-1 1,-1-1 0,1-2-1,45 3 1,-25-12-10,-36 2-27,-1 0-1,1 0 1,18 3 0,171 9 31,-147-10-24,54-2 7,-58 0 186,1 1 1,96 15 0,-109-7-116,126 21 44,-127-24-121,0-2 1,51-3-1,160-4 11,-247 4-25,158 12 8,-34 0 0,255-17 26,-116 17-24,-68 0-6,-23-7 3,195-1 18,-312-7-7,460-7 92,-233 12-72,186 7 4,-127-5-3,-70-3 18,-37 15-9,33 0-10,-51-17-28,184 9 13,-222 4 7,0-8-1,294-30 0,134 6 24,-454 21-48,243-25 9,-377 22-12,80-1-3,-77 4 7,0-1 0,-1-1 0,1-1-1,-1-1 1,0-1 0,25-8 0,-42 9-4,-4 3-2,0-1 0,0 0 0,-1 0 0,1 1 0,0-1-1,0 1 1,0 0 0,0 0 0,0-1 0,0 1-1,-1 0 1,1 1 0,0-1 0,0 0 0,3 1 0,-137-11 5,-2 0 30,-152-5 106,170 12-61,-530 4 593,421-6-552,53 0-19,-272-18 26,235 8 68,-232 6 219,243 9-368,47-2-7,-681-19 238,322 26 200,98 3-442,293-11-22,-220-2 36,86-1-26,-45 2-7,-350 0 110,381 0-72,56 2-22,-77 5 8,147-1-18,-195-22-1,-97 0 13,31 25-43,373-5 8,-161-8 11,113 3-12,-1 3 1,-126 13 0,98 3-8,-201 0 0,296-14 6,1 1 1,-1 0 0,0 0 0,1 1 0,-1 0 0,1 1-1,-19 7 1,9-7-15,16-2 10,10-1 4,41-2-3,86 10 0,-12 1-1,237-14 22,-35-1 8,702 8 24,-730 7-39,54 0 6,-229-10-2,340 13 13,-48 2-20,-84-7-3,0 14 3,255 13 11,69-6 10,-187-16-13,-356-11-7,617 4 20,-544-7-16,217 6-8,129 0 13,-481-5-16,355 8 0,-73 1 0,69 1 0,-157-9 2,-101-2-2,-125-1-4,-13 1 0,-11 0 2,-69 0 2,14 2 0,-177-2-3,-2 1 0,-301-14 48,-182 14-29,168-3-7,-288-25 22,-21 4-14,-63 4 0,862 18-16,-498-3 5,48 3 10,-564-22 24,810 27-40,-193-7 10,281 0-11,0 8 1,-233 33-1,329-29 11,-144-8 0,-1 0 2,132 15-32,47-4 10,36-6 1,29-2 8,29-1 1,182 1 0,-38 0 0,43-7 2,166 0 28,413-2 52,136-13-34,-621 23-40,7-1 0,681-14 48,-794 10-42,156 1 7,173-2 72,-294 2 2,48-1 32,228 12-4,-183 2-86,-56-25-11,31 1 28,-157 18-25,254-2 32,-299-12-42,155-6 75,-26 26 50,-92 0-82,265-7 27,27 1-17,-181 1-52,98 6 15,467 14 67,-334-20-20,-95-1 1,121 6 79,-338-4-129,232-20 1,45 0 14,-220 13-34,103-20 4,-276 13-16,0 4 1,117 10 0,-302-3 43,3 0-19,-96 1 13,145-8-26,-512 3 59,547 1-71,-530 19 58,407-25-46,-429 0 31,-254 5-13,387-20-5,-114-2 9,322 23-34,-383-10 12,-159-37 65,266 50-47,445-3-30,-4 0 12,1-3-1,-1-3 0,-90-18 1,138 19-9,26 3-2,17 2-2,81 11 2,110 10 10,160-21 15,-49-1-1,217 20-4,181 2-13,-431-21 4,684 12 116,630 3 18,-685-15-88,-738 0-57,317-1 17,-154 9-9,-66 1-5,-260-11-6,27 3 0,-37-1 0,-9 1 0,-14 3 0,-40 0 19,-1-2-1,-119-9 1,93 0-4,-1462-52 123,959 47-82,-141-7-2,-663-6 3,548 7-24,337 0-10,50 28-22,121 0 10,-1-24 16,-70-12-25,395 24-3,4 1-1,1-1-1,0-1 1,-1 0-1,1 0 1,-21-6-1,29 4 2,10 1 1,12-1 0,13 0 3,-2-1-1,51 2 0,386 22-16,518-1 21,-330 10 4,53 0 3,-79-39 6,225 6-2,534 26-1,-728 11-12,-413-14-1,97-4 11,6 1-7,109-5-8,-451-11 0,-6 0 0,1 0 0,-1 0 0,0 0 0,0 0 0,0 0-1,0 0 1,1 1 0,-1-1 0,0 1 0,0-1 0,0 1 0,2 1 0,-12-1-2,-1 1 0,1-1 1,-17-1-1,-190-10 2,101 2 1,-1440-37 14,722 12 1,-537 10 0,118 12 8,559-5-452,636 19 62,10 1-1715,-1-3-1,-53-5 0,15-11-193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3.621"/>
    </inkml:context>
    <inkml:brush xml:id="br0">
      <inkml:brushProperty name="width" value="0.05" units="cm"/>
      <inkml:brushProperty name="height" value="0.05" units="cm"/>
      <inkml:brushProperty name="color" value="#E71224"/>
    </inkml:brush>
  </inkml:definitions>
  <inkml:trace contextRef="#ctx0" brushRef="#br0">4214 56 4249,'0'-2'-18,"0"0"0,1 0 0,-1 0 0,1-1 0,0 1 0,0 0 0,-1 0 0,1 0 0,1 0 0,-1 0 0,0 0 0,0 1-1,1-1 1,-1 0 0,1 1 0,-1-1 0,1 1 0,0-1 0,0 1 0,0 0 0,0 0 0,2-2 0,4-4 980,-8 7-914,0 0-1,0 0 0,0 0 0,0-1 1,1 1-1,-1 0 0,0 0 0,0 0 1,0 0-1,0 0 0,0-1 0,0 1 1,0 0-1,0 0 0,0 0 1,0 0-1,0-1 0,0 1 0,0 0 1,0 0-1,0 0 0,0 0 0,0-1 1,0 1-1,0 0 0,0 0 0,0 0 1,0 0-1,0 0 0,0-1 1,-1 1-1,1 0 0,0 0 0,0 0 1,0 0-1,0 0 0,0 0 0,0-1 1,0 1-1,-1 0 0,1 0 0,0 0 1,0 0-1,0 0 0,0 0 1,0 0-1,-1 0 0,1 0 0,0 0 1,0 0-1,0 0 0,0 0 0,0 0 1,-1 0-1,1 0 0,0 0 0,0 0 1,0 0-1,-1 0 0,-6 1 97,-1 1 0,0 0 0,1 0 0,0 0-1,-1 1 1,1 1 0,-8 4 0,-4 1 126,-174 67 1629,162-66-1790,0-2 0,-1 0 0,0-3-1,-55 4 1,35-4 29,-185 6 208,-1 0 379,-40 20-119,242-29-561,0-2 1,-50-6-1,-32 1 119,74 8-103,-1 2 0,-46 12 0,-50 6-13,19-15 212,-176-11 1,181-9-220,65 5 9,-78 0 0,-30 13 351,-142 1-248,-1-9-116,153 4-26,-345-32 30,354 24-49,137 5 9,0 1 0,-1-1 1,1 0-1,0 0 0,0 0 0,1-1 0,-8-3 0,7 3 0,1 0-1,0 1 1,-1 0 0,1 0 0,-1 0-1,0 0 1,-5-1 0,8 2-2,1 0 0,-1 0 0,1 0-1,0 0 1,-1 0 0,1 0 0,0 0 0,-1 0 0,1 0 0,-1 0 0,1 1-1,0-1 1,-1 0 0,1 0 0,0 0 0,-1 0 0,1 1 0,0-1-1,-1 0 1,1 0 0,0 1 0,0-1 0,-1 0 0,1 0 0,0 1 0,0-1-1,0 0 1,-1 1 0,1 0 0,0-1 0,0 0 1,0 0-1,0 1 1,0-1-1,0 0 0,0 0 1,0 0-1,0 1 1,0-1-1,0 0 0,0 0 1,1 0-1,-1 1 1,0-1-1,0 0 0,0 0 1,0 0-1,0 0 0,0 0 1,1 1-1,-1-1 1,0 0-1,0 0 0,0 0 1,0 0-1,1 0 1,-1 0-1,0 0 0,0 1 1,0-1-1,1 0 0,-1 0 1,0 0-1,0 0 1,0 0-1,1 0 0,-1 0 1,0 0-1,0 0 1,0 0-1,1 0 0,-1 0 1,0 0-1,1-1 1,16-2-4,0-2 1,24-8 0,-25 6 3,1 2 0,28-6 0,176-12 8,5 6 12,86-10 24,-249 19 2,1 3-1,1 2 0,-1 3 1,86 11-1,346 24 308,-339-29-123,-6 5 36,39 2-198,200-21 14,-108-1-42,-186 7-36,282 6 15,-129-1 10,32 3 22,-242-5-24,47-4 1,-8 0 29,-78 3-57,0 0 0,0 0 1,0 0-1,-1 0 1,1 0-1,0 0 1,0-1-1,0 1 0,0 0 1,0 0-1,0 0 1,0 0-1,0-1 1,-1 1-1,1 0 0,0 0 1,0 0-1,0 0 1,0-1-1,0 1 1,0 0-1,0 0 0,0 0 1,0-1-1,0 1 1,0 0-1,0 0 1,0 0-1,1 0 0,-1-1 1,0 1-1,0 0 1,0 0-1,0 0 1,0 0-1,0-1 0,0 1 1,0 0-1,0 0 1,1 0-1,-1 0 1,0 0-1,0 0 0,0-1 1,0 1-1,1 0 1,-1 0-1,0 0 1,0 0-1,0 0 0,0 0 1,1 0-1,-1 0 1,0 0-1,0 0 1,0 0-1,0 0 0,1 0 1,-1 0-1,0 0 1,0 0-1,0 0 1,1 0-1,-14-9 19,-7 0-8,0 1 0,0 1 0,-39-8 0,-68-4 9,119 18-18,-189-10 4,65 7-4,-412-32 6,129 38-8,228 5 0,-134 5 13,-125 2 15,101 6 42,44 0-15,-44-8-37,305-10-18,-60 10 0,77-9 0,0-1 0,-32-1 0,-30 3-2,207-4-60,248-5 6,414 6 40,-511-1 25,27 0 4,530-8 6,-590 9-13,168 7 3,-233-2-1450,-156-5 905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3.621"/>
    </inkml:context>
    <inkml:brush xml:id="br0">
      <inkml:brushProperty name="width" value="0.05" units="cm"/>
      <inkml:brushProperty name="height" value="0.05" units="cm"/>
      <inkml:brushProperty name="color" value="#E71224"/>
    </inkml:brush>
  </inkml:definitions>
  <inkml:trace contextRef="#ctx0" brushRef="#br0">4214 56 4249,'0'-2'-18,"0"0"0,1 0 0,-1 0 0,1-1 0,0 1 0,0 0 0,-1 0 0,1 0 0,1 0 0,-1 0 0,0 0 0,0 1-1,1-1 1,-1 0 0,1 1 0,-1-1 0,1 1 0,0-1 0,0 1 0,0 0 0,0 0 0,2-2 0,4-4 980,-8 7-914,0 0-1,0 0 0,0 0 0,0-1 1,1 1-1,-1 0 0,0 0 0,0 0 1,0 0-1,0 0 0,0-1 0,0 1 1,0 0-1,0 0 0,0 0 1,0 0-1,0-1 0,0 1 0,0 0 1,0 0-1,0 0 0,0 0 0,0-1 1,0 1-1,0 0 0,0 0 0,0 0 1,0 0-1,0 0 0,0-1 1,-1 1-1,1 0 0,0 0 0,0 0 1,0 0-1,0 0 0,0 0 0,0-1 1,0 1-1,-1 0 0,1 0 0,0 0 1,0 0-1,0 0 0,0 0 1,0 0-1,-1 0 0,1 0 0,0 0 1,0 0-1,0 0 0,0 0 0,0 0 1,-1 0-1,1 0 0,0 0 0,0 0 1,0 0-1,-1 0 0,-6 1 97,-1 1 0,0 0 0,1 0 0,0 0-1,-1 1 1,1 1 0,-8 4 0,-4 1 126,-174 67 1629,162-66-1790,0-2 0,-1 0 0,0-3-1,-55 4 1,35-4 29,-185 6 208,-1 0 379,-40 20-119,242-29-561,0-2 1,-50-6-1,-32 1 119,74 8-103,-1 2 0,-46 12 0,-50 6-13,19-15 212,-176-11 1,181-9-220,65 5 9,-78 0 0,-30 13 351,-142 1-248,-1-9-116,153 4-26,-345-32 30,354 24-49,137 5 9,0 1 0,-1-1 1,1 0-1,0 0 0,0 0 0,1-1 0,-8-3 0,7 3 0,1 0-1,0 1 1,-1 0 0,1 0 0,-1 0-1,0 0 1,-5-1 0,8 2-2,1 0 0,-1 0 0,1 0-1,0 0 1,-1 0 0,1 0 0,0 0 0,-1 0 0,1 0 0,-1 0 0,1 1-1,0-1 1,-1 0 0,1 0 0,0 0 0,-1 0 0,1 1 0,0-1-1,-1 0 1,1 0 0,0 1 0,0-1 0,-1 0 0,1 0 0,0 1 0,0-1-1,0 0 1,-1 1 0,1 0 0,0-1 0,0 0 1,0 0-1,0 1 1,0-1-1,0 0 0,0 0 1,0 0-1,0 1 1,0-1-1,0 0 0,0 0 1,1 0-1,-1 1 1,0-1-1,0 0 0,0 0 1,0 0-1,0 0 0,0 0 1,1 1-1,-1-1 1,0 0-1,0 0 0,0 0 1,0 0-1,1 0 1,-1 0-1,0 0 0,0 1 1,0-1-1,1 0 0,-1 0 1,0 0-1,0 0 1,0 0-1,1 0 0,-1 0 1,0 0-1,0 0 1,0 0-1,1 0 0,-1 0 1,0 0-1,1-1 1,16-2-4,0-2 1,24-8 0,-25 6 3,1 2 0,28-6 0,176-12 8,5 6 12,86-10 24,-249 19 2,1 3-1,1 2 0,-1 3 1,86 11-1,346 24 308,-339-29-123,-6 5 36,39 2-198,200-21 14,-108-1-42,-186 7-36,282 6 15,-129-1 10,32 3 22,-242-5-24,47-4 1,-8 0 29,-78 3-57,0 0 0,0 0 1,0 0-1,-1 0 1,1 0-1,0 0 1,0-1-1,0 1 0,0 0 1,0 0-1,0 0 1,0 0-1,0-1 1,-1 1-1,1 0 0,0 0 1,0 0-1,0 0 1,0-1-1,0 1 1,0 0-1,0 0 0,0 0 1,0-1-1,0 1 1,0 0-1,0 0 1,0 0-1,1 0 0,-1-1 1,0 1-1,0 0 1,0 0-1,0 0 1,0 0-1,0-1 0,0 1 1,0 0-1,0 0 1,1 0-1,-1 0 1,0 0-1,0 0 0,0-1 1,0 1-1,1 0 1,-1 0-1,0 0 1,0 0-1,0 0 0,0 0 1,1 0-1,-1 0 1,0 0-1,0 0 1,0 0-1,0 0 0,1 0 1,-1 0-1,0 0 1,0 0-1,0 0 1,1 0-1,-14-9 19,-7 0-8,0 1 0,0 1 0,-39-8 0,-68-4 9,119 18-18,-189-10 4,65 7-4,-412-32 6,129 38-8,228 5 0,-134 5 13,-125 2 15,101 6 42,44 0-15,-44-8-37,305-10-18,-60 10 0,77-9 0,0-1 0,-32-1 0,-30 3-2,207-4-60,248-5 6,414 6 40,-511-1 25,27 0 4,530-8 6,-590 9-13,168 7 3,-233-2-1450,-156-5 905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7.199"/>
    </inkml:context>
    <inkml:brush xml:id="br0">
      <inkml:brushProperty name="width" value="0.05" units="cm"/>
      <inkml:brushProperty name="height" value="0.05" units="cm"/>
      <inkml:brushProperty name="color" value="#E71224"/>
    </inkml:brush>
  </inkml:definitions>
  <inkml:trace contextRef="#ctx0" brushRef="#br0">5960 43 4681,'-3'0'2645,"1"8"-1838,2-8-766,0 1-1,0 0 0,0 0 1,0 0-1,0 0 0,0 0 1,0 0-1,-1 0 0,1 0 1,0 0-1,-1 0 1,1 0-1,0 0 0,-1 0 1,0 0-1,1-1 0,-1 1 1,1 0-1,-1 0 0,0-1 1,1 1-1,-1 0 0,0-1 1,0 1-1,0-1 1,1 1-1,-3 0 0,0-1 301,-1 0 0,0 0-1,1 0 1,-1-1 0,1 0-1,-5-1 1,5 1-228,1 0 1,0 1-1,-1-1 1,1 1-1,-1-1 1,1 1-1,-1 0 0,1 0 1,-1 0-1,1 0 1,-1 0-1,1 1 0,-1-1 1,1 1-1,0-1 1,-1 1-1,1 0 1,-5 2-1,-6 4 18,-1 0 0,0-1 0,-1-1 0,1 0 0,-1-1 0,-26 3 0,-30 9 412,55-10-388,-15 4 25,0-1 0,0-2-1,-48 6 1,55-11-140,1-2 0,-1 0 0,0-2 0,-41-8 0,42 7 28,0 1 1,0 0-1,0 2 1,0 1-1,-33 4 1,13 0-15,-24 1 17,35-1-29,0-2 0,0-2 0,-1-1 0,-50-6-1,19-5 121,0 2 0,0 4 0,-118 4 0,121 6-141,8 0 2,1-1 1,-71-6-1,-121-6 142,27 3-90,-41-2 54,-46-4-52,248 6-69,-1 2 0,-76 6 0,50 4 0,0-5 0,-134-12 1,25 7 0,129 5-5,-63-7 0,82 3 19,0 1 0,-64 8 0,-23 1 43,-92 1 24,128-2 22,-186-12-1,-131-11-70,135 10-28,116 6-5,93 2-7,-81-9 0,133 5 2,-1 0-3,0 0 1,0 1-1,-29 2 0,29 5-33,13-3-1,11-2 9,79-10-9,-49 3 25,-1 3-1,1 1 1,47 3-1,229 21-2,352-19 0,-499-14 19,57-1 2,60 17 28,116-1 13,278 14-18,-561-12-32,301 4 24,-68-4-7,-12-21 36,-288 10-36,142-3 17,-14 1-20,-68 4 2,125 11 1,-232-8-17,94 1 6,17 1 1,-97-1-7,0 2 1,0 0-1,0 0 1,-1 2 0,17 6-1,0 3 12,1-2 0,54 12 0,-70-20-6,1-2 0,0 0 1,1-1-1,-1-1 0,0-1 0,33-5 0,-7 0 2,-35 6-6,1-1 0,-1 0 0,1 0 0,-1-1-1,0-1 1,0 1 0,0-1 0,0-1 0,10-5-1,-19 9 0,0 0 0,0 0 1,0-1-1,0 1 0,1 0 0,-1 0 0,0 0 0,0 0 0,0 0 0,0-1 0,0 1 0,0 0 0,0 0 0,0 0 0,0-1 0,1 1 0,-1 0 0,0 0 0,0 0 0,0-1 0,0 1 0,0 0 0,0 0 1,0 0-1,0-1 0,0 1 0,-1 0 0,1 0 0,0 0 0,0 0 0,0-1 0,0 1 0,0 0 0,0 0 0,0 0 0,0-1 0,0 1 0,-1 0 0,1 0 0,0 0 0,0 0 0,0 0 0,0 0 0,0-1 1,-1 1-1,1 0 0,0 0 0,0 0 0,0 0 0,-1 0 0,1 0 0,-19-10 43,-24-4 23,43 14-66,-44-10 71,-86-9 1,75 13-57,-35-1 9,-142 7 0,88 3-13,-174-10 22,-106 2 36,262 12-59,-211-5 13,-46-43 78,60 34-18,139 7-68,-274-40 330,440 34-326,-1 3 1,1 3 0,-1 1-1,0 4 1,-61 11 0,34-2-7,-146 6 0,-84-20 25,300 0-38,-51 2 18,-103 16 0,-16 2 17,134-18-7,-63-7 0,92 3-8,0-1-1,0-1 0,0 0 1,1-2-1,0 0 0,-22-11 0,38 16-21,-1 0-1,1 0 1,0 0-1,0-1 0,0 1 1,0-1-1,1 1 1,-1-1-1,-3-3 0,32 11-1454,-25-5 1348,4 1-508,1 0-1,0-1 1,0 0-1,0 0 1,1 0-1,8-1 0,-10-1 283,0 0-1,0-1 0,-1 0 1,8-4-1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9.745"/>
    </inkml:context>
    <inkml:brush xml:id="br0">
      <inkml:brushProperty name="width" value="0.05" units="cm"/>
      <inkml:brushProperty name="height" value="0.05" units="cm"/>
      <inkml:brushProperty name="color" value="#E71224"/>
    </inkml:brush>
  </inkml:definitions>
  <inkml:trace contextRef="#ctx0" brushRef="#br0">1065 20 3449,'0'10'-532,"-1"-1"1,0 1-1,0-1 1,-4 11-1,3-15 1429,1 0-1,-1 0 1,-1 0 0,-4 9-1,6-12-666,-1-1 0,1 1 0,-1-1 0,0 0 0,1 0 0,-1 1 0,0-1 0,0 0 0,0 0 0,0-1 0,0 1-1,0 0 1,-3 0 0,-32 5 443,26-4-438,-2 0-61,1-1 0,-1 0 1,0-1-1,0 0 1,0-1-1,1 0 0,-1-1 1,0 0-1,1-1 0,0-1 1,-17-6-1,-33-22 431,45 22-431,-1 1 0,1 1-1,-1 0 1,-1 2 0,-30-8-1,-15 7 100,0 3 1,-1 2-1,-68 8 0,109-4-196,4-2-47,1-1 1,-1-1-1,-23-5 0,21 3 185,-42-2 0,122 2 142,18 7-346,509 9-6,-502-13 11,-1 3 1,160 26-1,-223-27 38,-27-7 75,-27-11 112,19 13-148,0 0 0,-1 0-1,1 2 1,0 0 0,-32 0-1,-86 13 144,68-4-154,-474-7 323,530 0-381,-13-1 18,0 1-1,0 1 1,0 1-1,-30 7 1,38-5-22,-1 1-1,1 0 1,0 1 0,1 1-1,-1 0 1,-23 17 0,37-24-20,1 1 0,-1-1-1,1 0 1,-1 1 0,1-1 0,-1 0 0,1 1 0,-1-1 0,1 0 0,-1 1 0,1-1-1,-1 1 1,1-1 0,0 1 0,-1-1 0,1 1 0,0 0 0,0-1 0,-1 1 0,1-1 0,0 2-1,9 0-4,23-6-11,27-5-23,-1 1 1,93 2-1,-98 5 35,200-5-4,256-10 38,-495 16-82,-16 2-1149,1-1 974,-1-1 0,1 0 0,-1 0 0,1 1 0,0-1 0,-1 0 0,1 0 0,-1 0 0,1-1 0,0 1 0,-1 0-1,-1-1 1,1-6-871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22.813"/>
    </inkml:context>
    <inkml:brush xml:id="br0">
      <inkml:brushProperty name="width" value="0.05" units="cm"/>
      <inkml:brushProperty name="height" value="0.05" units="cm"/>
      <inkml:brushProperty name="color" value="#E71224"/>
    </inkml:brush>
  </inkml:definitions>
  <inkml:trace contextRef="#ctx0" brushRef="#br0">0 126 3209,'42'-43'453,"-42"43"-412,0 0 0,0 0 1,0 0-1,0 0 0,1 0 0,-1 0 0,0 0 0,0-1 1,0 1-1,0 0 0,0 0 0,0 0 0,0 0 0,0 0 1,0 0-1,0 0 0,0-1 0,0 1 0,0 0 1,1 0-1,-1 0 0,0 0 0,0 0 0,0 0 0,0 0 1,0-1-1,0 1 0,0 0 0,0 0 0,0 0 0,0 0 1,-1 0-1,1 0 0,0-1 0,0 1 0,0 0 0,0 0 1,0 0-1,0 0 0,0 0 0,0 0 0,0 0 0,0-1 1,0 1-1,0 0 0,0 0 0,-1 0 0,1 0 0,0 0 1,0 0-1,0 0 0,0 0 0,0 0 0,0 0 0,0 0 1,-1 0-1,1 0 0,0 0 0,0 0 0,0 0 0,-1 0 8,1 0 0,0 0 0,-1 0 0,1 0 0,0 1 0,-1-1 0,1 0-1,0 0 1,-1 0 0,1 1 0,0-1 0,-1 0 0,1 1 0,0-1-1,0 0 1,-1 1 0,1-1 0,0 0 0,0 1 0,0-1 0,0 0-1,-1 1 1,1-1 0,0 0 0,0 1 0,0-1 0,0 1 0,-1 6 333,-1 1-213,0 0 1,1 0-1,0 0 0,1 0 1,0 10-1,0-17-128,0 1 1,0-1 0,1 1-1,-1-1 1,0 0 0,1 1-1,-1-1 1,1 0-1,-1 1 1,1-1 0,0 0-1,0 0 1,0 0 0,-1 1-1,1-1 1,0 0-1,0 0 1,0 0 0,1 0-1,-1-1 1,0 1 0,0 0-1,0 0 1,1-1-1,-1 1 1,0-1 0,1 1-1,-1-1 1,1 1 0,-1-1-1,0 0 1,1 0-1,-1 0 1,1 0 0,2 0-1,383 14 1938,-283-16-1481,106 4 634,54 4-602,-76-3-448,185-20 309,-104 4-105,-111 8-244,17 6-12,-102 1-8,83-7-1,53-21 15,55-6 23,308 20 654,-306 13-625,647 17 317,-368-22-275,-373-4-86,272 24 0,-283-2-7,241-10 0,-241-10-24,0 6 0,173 24 1,-249-15 1,-1-4-1,1-4 1,0-3 0,0-4 0,90-19 0,-89 3 48,-86 22-62,0 0-1,0 0 1,1 0 0,-1 0 0,0 0 0,1 0 0,-1 0-1,0 0 1,1 0 0,-1 0 0,0 0 0,0 0 0,1 0-1,-1 0 1,0 0 0,1-1 0,-1 1 0,0 0 0,0 0 0,1 0-1,-1-1 1,0 1 0,0 0 0,0 0 0,1 0 0,-1-1-1,0 1 1,0 0 0,0-1 0,0 1 0,1 0 0,-1 0-1,0-1 1,0 1 0,0 0 0,0-1 0,-9-2 1,-61 5 75,-40 0 109,-128-21 102,99 5-82,-143 6 0,98 17-171,-68 3-18,-756 11 38,390 12-53,265-36 43,-2-24 109,-65 13-21,130 8-114,166-2-32,-211-5 188,2 24 60,-243 7-125,543-20-105,-305 17 6,3-1 17,193-11-24,-47-1 28,176-4-28,-51-3 35,1 3 0,-81 10 0,-244 23 27,316-30-49,50-2-12,-82 8 30,104-10-36,0 1 1,0 0 0,0 0-1,0 0 1,-1 0 0,1 0-1,0 0 1,0 0-1,0 0 1,-1 0 0,1 0-1,0 0 1,0 0 0,0 0-1,0 0 1,-1 0-1,1 0 1,0 0 0,0 0-1,0 0 1,-1 0-1,1 0 1,0 0 0,0 1-1,0-1 1,0 0 0,0 0-1,-1 0 1,1 0-1,0 0 1,0 0 0,0 1-1,0-1 1,0 0 0,0 0-1,-1 0 1,1 0-1,0 1 1,0-1 0,0 0-1,0 0 1,0 0-1,0 0 1,0 1 0,0-1-1,0 0 1,0 0 0,0 0-1,0 1 1,0-1-1,0 0 1,0 0 0,0 0-1,0 0 1,0 1 0,0-1-1,14 9-21,24 5-12,0-6 15,1-1-1,57 1 0,-72-6 14,388-4-73,-187-5 47,154 10 0,308-11 15,496-32 25,-906 40-4,1006-11 40,-743 6-34,-152 2-3,38-16 18,-184 5-12,-146 9-12,560 0 14,-511 16-13,286 16 18,-309-25 26,189-22-1,-254 16-22,-34 2 6,-18 2-1,-7 1 12,-144-2 15,87-1-52,-503-22-3,-75-1-10,203 28 11,-321-10 24,-195-22 46,648 23-70,-395-18 13,360 12-1,-330-8 110,350 17-78,-273-9-18,304 4-17,198 10-19,-110 18-1,123-8-13,-97 12-113,143-19 21,-10 1-1069,31-9-520,12-7-523,15-9 624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33.279"/>
    </inkml:context>
    <inkml:brush xml:id="br0">
      <inkml:brushProperty name="width" value="0.05" units="cm"/>
      <inkml:brushProperty name="height" value="0.05" units="cm"/>
      <inkml:brushProperty name="color" value="#E71224"/>
    </inkml:brush>
  </inkml:definitions>
  <inkml:trace contextRef="#ctx0" brushRef="#br0">0 1 2176,'0'2'-184,"0"0"104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2.929"/>
    </inkml:context>
    <inkml:brush xml:id="br0">
      <inkml:brushProperty name="width" value="0.05" units="cm"/>
      <inkml:brushProperty name="height" value="0.05" units="cm"/>
      <inkml:brushProperty name="color" value="#E71224"/>
    </inkml:brush>
  </inkml:definitions>
  <inkml:trace contextRef="#ctx0" brushRef="#br0">5075 24 1384,'0'-1'69,"0"0"-1,0 0 1,0 1-1,0-1 1,1 0-1,-1 1 1,0-1-1,0 0 1,1 1-1,-1-1 1,0 0-1,1 1 1,-1-1-1,1 1 1,-1-1-1,1 0 1,-1 1-1,1-1 1,0 1-1,-1 0 1,1-1-1,-1 1 1,1-1-1,0 1 1,-1 0-1,1 0 1,0-1-1,0 1 1,-1 0-1,1 0 1,0 0-1,-1 0 1,1 0-1,0 0 1,0 0-1,0 0 1,35 3 136,-27-1-137,21 0 566,1-1 0,-1-2 1,43-6-1,-49 5 772,-10 3-188,-18 3-406,-23 7-189,2-6-485,-1 0 0,1-2 1,-1-1-1,-48-1 1,-106-20 446,48 3-105,35 13-132,-172 17-1,12 0-195,138-12 602,-136 19-1,-230 15-594,49-5 74,86-13-41,1-29 232,246 7-181,-297-4 74,-250-16-68,571 18-70,1 2 0,-1 5 0,0 2 1,-138 25-1,156-15-163,0-3 0,-1-3 0,-87 0 0,-22-18 463,170 11-478,0-1 1,1 1 0,-1 0-1,0 0 1,0 0 0,1 1-1,-1-1 1,0 0 0,0 0-1,0 0 1,1 1 0,-1-1-1,0 0 1,1 0 0,-1 1-1,0-1 1,1 1 0,-1-1 0,0 1-1,1 2 5,8-2-4,35-11 25,-11 3 47,48-5 0,54 7-12,1 6 0,245 34 0,-115-17-31,1-20-12,51 0 10,-167 8-24,381-1 23,139-14 3,-309 18-29,-15-2 5,-110 16-4,-141-11-5,112 0 0,-205-12 2,582 16 1,-567-14-1,289 41 7,-294-40-7,39 6 2,-47-9-1,0 1 0,1-1-1,-1 0 1,0 0 0,0-1-1,1 1 1,-1-1 0,0 0 0,5-2-1,-9 3 1,0 0-1,0 0 1,0 0-1,1 0 0,-1 0 1,0 0-1,0 0 1,0 0-1,1 0 0,-1 0 1,0 0-1,0 0 1,0 0-1,1-1 1,-1 1-1,0 0 0,0 0 1,0 0-1,0 0 1,0 0-1,1 0 0,-1-1 1,0 1-1,0 0 1,0 0-1,0 0 1,0-1-1,0 1 0,0 0 1,0 0-1,1 0 1,-1-1-1,0 1 0,0 0 1,0 0-1,0 0 1,0-1-1,0 1 0,0 0 1,0 0-1,0 0 1,0-1-1,-1 1 1,1 0-1,0 0 0,0 0 1,0-1-1,0 1 1,0 0-1,0 0 0,0 0 1,0 0-1,-1-1 1,1 1-1,0 0 1,0 0-1,0 0 0,-1 0 1,-10-6 12,-110 1 20,-1-6-10,-370-40 10,-188-7 22,340 51-54,15 0 8,-505-11 254,326-9-190,36 6 127,2 26-73,416-7-106,1-2 1,-97-20-1,53 7 22,69 14-33,-44 1 1,55 2-12,26 7-23,286 10-45,-266-16 62,169 1 2,290 10-1,-231 6 0,373 15-20,-158-36 27,428 13 5,-14-8 26,-794-7-32,0-1-10,1 4-1,97 11 1,-174-7-2,36 10 1,-52-11-62,0 0 1,1 1 0,-1-1-1,0 1 1,0 0 0,0 0-1,0 0 1,0 1 0,-1 0-1,1-1 1,-1 1 0,1 0-1,4 7 1,-8-10-32,1 1 0,-1-1 0,0 1 0,0-1 0,0 1 0,0-1 0,0 1-1,0 0 1,0-1 0,0 1 0,0-1 0,0 1 0,0-1 0,0 1 0,0-1 0,0 1 0,0 0 0,0-1 0,-1 1 0,1-1 0,0 1 0,0-1-1,-1 1 1,1-1 0,0 0 0,-1 1 0,1-1 0,0 1 0,-1-1 0,0 1 0,-9 6-1235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7.951"/>
    </inkml:context>
    <inkml:brush xml:id="br0">
      <inkml:brushProperty name="width" value="0.05" units="cm"/>
      <inkml:brushProperty name="height" value="0.05" units="cm"/>
      <inkml:brushProperty name="color" value="#E71224"/>
    </inkml:brush>
  </inkml:definitions>
  <inkml:trace contextRef="#ctx0" brushRef="#br0">9159 86 2753,'-9'-2'3606,"-19"10"-2962,-1-2 0,1-1 0,-1-2 0,-49 0 1,-43 6 729,-54 18-627,-240 27 822,-62-10-21,-122 7-99,286-39-1153,-393 7 611,331-15-203,-174-2-267,120-8-333,-358-8 50,238-17-35,5-1 221,-390-13-229,700 31-75,-1031-8 143,862 17 138,394 5-314,-29-3 8,35 2-9,0 1 0,1 0 0,-1-1-1,1 0 1,-1 1 0,1-1-1,-1 0 1,1-1 0,0 1 0,-5-3-1,7 4-1,0 0 0,-1-1 1,1 1-1,0 0 0,0 0 0,-1 0 0,1-1 0,0 1 0,0 0 0,0-1 0,-1 1 1,1 0-1,0 0 0,0-1 0,0 1 0,0 0 0,0-1 0,-1 1 0,1 0 0,0-1 1,0 1-1,0-1 0,0 1 0,0 0 0,0-1 0,0 1 0,0 0 0,0-1 0,1 1 0,-1 0 1,0-1-1,0 1 0,0-1 0,12-5-2,21 3-9,-32 3 11,490 6-22,-287 1 36,460 3-21,391 14 33,-250 0-20,-297-22 0,511-4 12,-25 19 4,-84 0-4,-684-17-18,199-5 15,-164-17-9,22-1-3,-32 21-3,-30 0 7,-180-1-3,47-10 0,-51 7-8,71-3 0,-103 9 1,1 0 0,0 0 1,-1 1-1,1 0 0,-1 0 0,1 0 0,-1 1 1,1-1-1,-1 2 0,7 2 0,-12-5 3,0 0 0,0 0-1,1 0 1,-1 1 0,0-1-1,0 0 1,0 0-1,1 0 1,-1 0 0,0 0-1,0 1 1,0-1 0,0 0-1,0 0 1,0 0 0,1 0-1,-1 1 1,0-1 0,0 0-1,0 0 1,0 0 0,0 1-1,0-1 1,0 0-1,0 0 1,0 0 0,0 1-1,0-1 1,0 0 0,0 0-1,0 1 1,0-1 0,0 0-1,0 0 1,0 0 0,0 1-1,0-1 1,0 0 0,0 0-1,-1 0 1,1 1-1,-10 5-1,-15 1 5,25-7-3,-33 4 5,-1 0 0,0-3 0,-45-2 0,30-1-3,-396-19 6,207 2 1,-278-12 21,375 29-30,-556-16 17,-212-16 35,200 11-22,-117-1 107,512 18-60,128 0-47,-279 2 231,-120 4-174,15 10-63,146 2-10,0 15-47,304-9-718,111-16-1163,21-2-1615,-7 0 2692,12 0-1036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9.621"/>
    </inkml:context>
    <inkml:brush xml:id="br0">
      <inkml:brushProperty name="width" value="0.05" units="cm"/>
      <inkml:brushProperty name="height" value="0.05" units="cm"/>
      <inkml:brushProperty name="color" value="#E71224"/>
    </inkml:brush>
  </inkml:definitions>
  <inkml:trace contextRef="#ctx0" brushRef="#br0">2145 68 4649,'27'-1'910,"-15"0"-799,0 1 0,0 1 0,15 2 0,-66-9 1353,0 2 1,-44 2-1,18 1-859,-376 9 1081,237 2-1370,-79 18 793,-6 0-701,-138-32 767,390 3-847,264-5-282,732-30-16,-358 22 259,-593 11-182,-13-2-56,-16-3-5,-74-5 71,-157-1 1,164 12-33,-1022-23 980,888 32-1022,-107-2-116,1399 40-142,-56-52 263,-925 1 0,-89 6-47,0 0 0,0 0 0,0-1 0,0 1 0,0 0 0,0 0 0,0 0 0,0 0 0,0 0 0,-1 0 0,1 0 0,0 0 0,0 0 0,0-1 0,0 1 0,0 0 0,0 0 0,0 0 0,1 0 0,-1 0 0,0 0 0,0 0 0,0 0 0,0 0 0,0-1 0,0 1 0,0 0 0,0 0 0,0 0 0,0 0 0,0 0 0,0 0 0,0 0 0,0 0 0,0 0 0,0 0 0,0 0 0,0 0 0,1 0 0,-1 0 0,0 0 0,0-1 0,0 1 0,0 0 0,0 0 0,0 0 0,0 0 0,0 0 0,1 0 0,-12-3 10,-28-1 2,-75 4 1,51 1-13,-632-10 54,569 9-43,-586 11-7,557 3-47,146-11-14,14 0 25,17 1-4,418 9-145,155 11-685,-526-16 50,-21 2 229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03.674"/>
    </inkml:context>
    <inkml:brush xml:id="br0">
      <inkml:brushProperty name="width" value="0.05" units="cm"/>
      <inkml:brushProperty name="height" value="0.05" units="cm"/>
      <inkml:brushProperty name="color" value="#E71224"/>
    </inkml:brush>
  </inkml:definitions>
  <inkml:trace contextRef="#ctx0" brushRef="#br0">2 70 968,'-2'0'1601,"5"0"-582,12 1-202,24-2-400,-23-1-317,75-10 564,105-2 1,-90 13 204,66 0-354,29 6-160,-148-8-80,-37 1-129,-1 1 0,28 2 0,108 2 267,-119-5-278,1 2 0,-1 1-1,0 1 1,0 2 0,53 13 0,-57-7-93,2-1 1,-1-1 0,1-2-1,45 3 1,-25-12-10,-36 2-27,-1 0-1,1 0 1,18 3 0,171 9 31,-147-10-24,54-2 7,-58 0 186,1 1 1,96 15 0,-109-7-116,126 21 44,-127-24-121,0-2 1,51-3-1,160-4 11,-247 4-25,158 12 8,-34 0 0,255-17 26,-116 17-24,-68 0-6,-23-7 3,195-1 18,-312-7-7,460-7 92,-233 12-72,186 7 4,-127-5-3,-70-3 18,-37 15-9,33 0-10,-51-17-28,184 9 13,-222 4 7,0-8-1,294-30 0,134 6 24,-454 21-48,243-25 9,-377 22-12,80-1-3,-77 4 7,0-1 0,-1-1 0,1-1-1,-1-1 1,0-1 0,25-8 0,-42 9-4,-4 3-2,0-1 0,0 0 0,-1 0 0,1 1 0,0-1-1,0 1 1,0 0 0,0 0 0,0-1 0,0 1-1,-1 0 1,1 1 0,0-1 0,0 0 0,3 1 0,-137-11 5,-2 0 30,-152-5 106,170 12-61,-530 4 593,421-6-552,53 0-19,-272-18 26,235 8 68,-232 6 219,243 9-368,47-2-7,-681-19 238,322 26 200,98 3-442,293-11-22,-220-2 36,86-1-26,-45 2-7,-350 0 110,381 0-72,56 2-22,-77 5 8,147-1-18,-195-22-1,-97 0 13,31 25-43,373-5 8,-161-8 11,113 3-12,-1 3 1,-126 13 0,98 3-8,-201 0 0,296-14 6,1 1 1,-1 0 0,0 0 0,1 1 0,-1 0 0,1 1-1,-19 7 1,9-7-15,16-2 10,10-1 4,41-2-3,86 10 0,-12 1-1,237-14 22,-35-1 8,702 8 24,-730 7-39,54 0 6,-229-10-2,340 13 13,-48 2-20,-84-7-3,0 14 3,255 13 11,69-6 10,-187-16-13,-356-11-7,617 4 20,-544-7-16,217 6-8,129 0 13,-481-5-16,355 8 0,-73 1 0,69 1 0,-157-9 2,-101-2-2,-125-1-4,-13 1 0,-11 0 2,-69 0 2,14 2 0,-177-2-3,-2 1 0,-301-14 48,-182 14-29,168-3-7,-288-25 22,-21 4-14,-63 4 0,862 18-16,-498-3 5,48 3 10,-564-22 24,810 27-40,-193-7 10,281 0-11,0 8 1,-233 33-1,329-29 11,-144-8 0,-1 0 2,132 15-32,47-4 10,36-6 1,29-2 8,29-1 1,182 1 0,-38 0 0,43-7 2,166 0 28,413-2 52,136-13-34,-621 23-40,7-1 0,681-14 48,-794 10-42,156 1 7,173-2 72,-294 2 2,48-1 32,228 12-4,-183 2-86,-56-25-11,31 1 28,-157 18-25,254-2 32,-299-12-42,155-6 75,-26 26 50,-92 0-82,265-7 27,27 1-17,-181 1-52,98 6 15,467 14 67,-334-20-20,-95-1 1,121 6 79,-338-4-129,232-20 1,45 0 14,-220 13-34,103-20 4,-276 13-16,0 4 1,117 10 0,-302-3 43,3 0-19,-96 1 13,145-8-26,-512 3 59,547 1-71,-530 19 58,407-25-46,-429 0 31,-254 5-13,387-20-5,-114-2 9,322 23-34,-383-10 12,-159-37 65,266 50-47,445-3-30,-4 0 12,1-3-1,-1-3 0,-90-18 1,138 19-9,26 3-2,17 2-2,81 11 2,110 10 10,160-21 15,-49-1-1,217 20-4,181 2-13,-431-21 4,684 12 116,630 3 18,-685-15-88,-738 0-57,317-1 17,-154 9-9,-66 1-5,-260-11-6,27 3 0,-37-1 0,-9 1 0,-14 3 0,-40 0 19,-1-2-1,-119-9 1,93 0-4,-1462-52 123,959 47-82,-141-7-2,-663-6 3,548 7-24,337 0-10,50 28-22,121 0 10,-1-24 16,-70-12-25,395 24-3,4 1-1,1-1-1,0-1 1,-1 0-1,1 0 1,-21-6-1,29 4 2,10 1 1,12-1 0,13 0 3,-2-1-1,51 2 0,386 22-16,518-1 21,-330 10 4,53 0 3,-79-39 6,225 6-2,534 26-1,-728 11-12,-413-14-1,97-4 11,6 1-7,109-5-8,-451-11 0,-6 0 0,1 0 0,-1 0 0,0 0 0,0 0 0,0 0-1,0 0 1,1 1 0,-1-1 0,0 1 0,0-1 0,0 1 0,2 1 0,-12-1-2,-1 1 0,1-1 1,-17-1-1,-190-10 2,101 2 1,-1440-37 14,722 12 1,-537 10 0,118 12 8,559-5-452,636 19 62,10 1-1715,-1-3-1,-53-5 0,15-11-193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3.621"/>
    </inkml:context>
    <inkml:brush xml:id="br0">
      <inkml:brushProperty name="width" value="0.05" units="cm"/>
      <inkml:brushProperty name="height" value="0.05" units="cm"/>
      <inkml:brushProperty name="color" value="#E71224"/>
    </inkml:brush>
  </inkml:definitions>
  <inkml:trace contextRef="#ctx0" brushRef="#br0">4214 56 4249,'0'-2'-18,"0"0"0,1 0 0,-1 0 0,1-1 0,0 1 0,0 0 0,-1 0 0,1 0 0,1 0 0,-1 0 0,0 0 0,0 1-1,1-1 1,-1 0 0,1 1 0,-1-1 0,1 1 0,0-1 0,0 1 0,0 0 0,0 0 0,2-2 0,4-4 980,-8 7-914,0 0-1,0 0 0,0 0 0,0-1 1,1 1-1,-1 0 0,0 0 0,0 0 1,0 0-1,0 0 0,0-1 0,0 1 1,0 0-1,0 0 0,0 0 1,0 0-1,0-1 0,0 1 0,0 0 1,0 0-1,0 0 0,0 0 0,0-1 1,0 1-1,0 0 0,0 0 0,0 0 1,0 0-1,0 0 0,0-1 1,-1 1-1,1 0 0,0 0 0,0 0 1,0 0-1,0 0 0,0 0 0,0-1 1,0 1-1,-1 0 0,1 0 0,0 0 1,0 0-1,0 0 0,0 0 1,0 0-1,-1 0 0,1 0 0,0 0 1,0 0-1,0 0 0,0 0 0,0 0 1,-1 0-1,1 0 0,0 0 0,0 0 1,0 0-1,-1 0 0,-6 1 97,-1 1 0,0 0 0,1 0 0,0 0-1,-1 1 1,1 1 0,-8 4 0,-4 1 126,-174 67 1629,162-66-1790,0-2 0,-1 0 0,0-3-1,-55 4 1,35-4 29,-185 6 208,-1 0 379,-40 20-119,242-29-561,0-2 1,-50-6-1,-32 1 119,74 8-103,-1 2 0,-46 12 0,-50 6-13,19-15 212,-176-11 1,181-9-220,65 5 9,-78 0 0,-30 13 351,-142 1-248,-1-9-116,153 4-26,-345-32 30,354 24-49,137 5 9,0 1 0,-1-1 1,1 0-1,0 0 0,0 0 0,1-1 0,-8-3 0,7 3 0,1 0-1,0 1 1,-1 0 0,1 0 0,-1 0-1,0 0 1,-5-1 0,8 2-2,1 0 0,-1 0 0,1 0-1,0 0 1,-1 0 0,1 0 0,0 0 0,-1 0 0,1 0 0,-1 0 0,1 1-1,0-1 1,-1 0 0,1 0 0,0 0 0,-1 0 0,1 1 0,0-1-1,-1 0 1,1 0 0,0 1 0,0-1 0,-1 0 0,1 0 0,0 1 0,0-1-1,0 0 1,-1 1 0,1 0 0,0-1 0,0 0 1,0 0-1,0 1 1,0-1-1,0 0 0,0 0 1,0 0-1,0 1 1,0-1-1,0 0 0,0 0 1,1 0-1,-1 1 1,0-1-1,0 0 0,0 0 1,0 0-1,0 0 0,0 0 1,1 1-1,-1-1 1,0 0-1,0 0 0,0 0 1,0 0-1,1 0 1,-1 0-1,0 0 0,0 1 1,0-1-1,1 0 0,-1 0 1,0 0-1,0 0 1,0 0-1,1 0 0,-1 0 1,0 0-1,0 0 1,0 0-1,1 0 0,-1 0 1,0 0-1,1-1 1,16-2-4,0-2 1,24-8 0,-25 6 3,1 2 0,28-6 0,176-12 8,5 6 12,86-10 24,-249 19 2,1 3-1,1 2 0,-1 3 1,86 11-1,346 24 308,-339-29-123,-6 5 36,39 2-198,200-21 14,-108-1-42,-186 7-36,282 6 15,-129-1 10,32 3 22,-242-5-24,47-4 1,-8 0 29,-78 3-57,0 0 0,0 0 1,0 0-1,-1 0 1,1 0-1,0 0 1,0-1-1,0 1 0,0 0 1,0 0-1,0 0 1,0 0-1,0-1 1,-1 1-1,1 0 0,0 0 1,0 0-1,0 0 1,0-1-1,0 1 1,0 0-1,0 0 0,0 0 1,0-1-1,0 1 1,0 0-1,0 0 1,0 0-1,1 0 0,-1-1 1,0 1-1,0 0 1,0 0-1,0 0 1,0 0-1,0-1 0,0 1 1,0 0-1,0 0 1,1 0-1,-1 0 1,0 0-1,0 0 0,0-1 1,0 1-1,1 0 1,-1 0-1,0 0 1,0 0-1,0 0 0,0 0 1,1 0-1,-1 0 1,0 0-1,0 0 1,0 0-1,0 0 0,1 0 1,-1 0-1,0 0 1,0 0-1,0 0 1,1 0-1,-14-9 19,-7 0-8,0 1 0,0 1 0,-39-8 0,-68-4 9,119 18-18,-189-10 4,65 7-4,-412-32 6,129 38-8,228 5 0,-134 5 13,-125 2 15,101 6 42,44 0-15,-44-8-37,305-10-18,-60 10 0,77-9 0,0-1 0,-32-1 0,-30 3-2,207-4-60,248-5 6,414 6 40,-511-1 25,27 0 4,530-8 6,-590 9-13,168 7 3,-233-2-1450,-156-5 905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7.199"/>
    </inkml:context>
    <inkml:brush xml:id="br0">
      <inkml:brushProperty name="width" value="0.05" units="cm"/>
      <inkml:brushProperty name="height" value="0.05" units="cm"/>
      <inkml:brushProperty name="color" value="#E71224"/>
    </inkml:brush>
  </inkml:definitions>
  <inkml:trace contextRef="#ctx0" brushRef="#br0">5960 43 4681,'-3'0'2645,"1"8"-1838,2-8-766,0 1-1,0 0 0,0 0 1,0 0-1,0 0 0,0 0 1,0 0-1,-1 0 0,1 0 1,0 0-1,-1 0 1,1 0-1,0 0 0,-1 0 1,0 0-1,1-1 0,-1 1 1,1 0-1,-1 0 0,0-1 1,1 1-1,-1 0 0,0-1 1,0 1-1,0-1 1,1 1-1,-3 0 0,0-1 301,-1 0 0,0 0-1,1 0 1,-1-1 0,1 0-1,-5-1 1,5 1-228,1 0 1,0 1-1,-1-1 1,1 1-1,-1-1 1,1 1-1,-1 0 0,1 0 1,-1 0-1,1 0 1,-1 0-1,1 1 0,-1-1 1,1 1-1,0-1 1,-1 1-1,1 0 1,-5 2-1,-6 4 18,-1 0 0,0-1 0,-1-1 0,1 0 0,-1-1 0,-26 3 0,-30 9 412,55-10-388,-15 4 25,0-1 0,0-2-1,-48 6 1,55-11-140,1-2 0,-1 0 0,0-2 0,-41-8 0,42 7 28,0 1 1,0 0-1,0 2 1,0 1-1,-33 4 1,13 0-15,-24 1 17,35-1-29,0-2 0,0-2 0,-1-1 0,-50-6-1,19-5 121,0 2 0,0 4 0,-118 4 0,121 6-141,8 0 2,1-1 1,-71-6-1,-121-6 142,27 3-90,-41-2 54,-46-4-52,248 6-69,-1 2 0,-76 6 0,50 4 0,0-5 0,-134-12 1,25 7 0,129 5-5,-63-7 0,82 3 19,0 1 0,-64 8 0,-23 1 43,-92 1 24,128-2 22,-186-12-1,-131-11-70,135 10-28,116 6-5,93 2-7,-81-9 0,133 5 2,-1 0-3,0 0 1,0 1-1,-29 2 0,29 5-33,13-3-1,11-2 9,79-10-9,-49 3 25,-1 3-1,1 1 1,47 3-1,229 21-2,352-19 0,-499-14 19,57-1 2,60 17 28,116-1 13,278 14-18,-561-12-32,301 4 24,-68-4-7,-12-21 36,-288 10-36,142-3 17,-14 1-20,-68 4 2,125 11 1,-232-8-17,94 1 6,17 1 1,-97-1-7,0 2 1,0 0-1,0 0 1,-1 2 0,17 6-1,0 3 12,1-2 0,54 12 0,-70-20-6,1-2 0,0 0 1,1-1-1,-1-1 0,0-1 0,33-5 0,-7 0 2,-35 6-6,1-1 0,-1 0 0,1 0 0,-1-1-1,0-1 1,0 1 0,0-1 0,0-1 0,10-5-1,-19 9 0,0 0 0,0 0 1,0-1-1,0 1 0,1 0 0,-1 0 0,0 0 0,0 0 0,0 0 0,0-1 0,0 1 0,0 0 0,0 0 0,0 0 0,0-1 0,1 1 0,-1 0 0,0 0 0,0 0 0,0-1 0,0 1 0,0 0 0,0 0 1,0 0-1,0-1 0,0 1 0,-1 0 0,1 0 0,0 0 0,0 0 0,0-1 0,0 1 0,0 0 0,0 0 0,0 0 0,0-1 0,0 1 0,-1 0 0,1 0 0,0 0 0,0 0 0,0 0 0,0 0 0,0-1 1,-1 1-1,1 0 0,0 0 0,0 0 0,0 0 0,-1 0 0,1 0 0,-19-10 43,-24-4 23,43 14-66,-44-10 71,-86-9 1,75 13-57,-35-1 9,-142 7 0,88 3-13,-174-10 22,-106 2 36,262 12-59,-211-5 13,-46-43 78,60 34-18,139 7-68,-274-40 330,440 34-326,-1 3 1,1 3 0,-1 1-1,0 4 1,-61 11 0,34-2-7,-146 6 0,-84-20 25,300 0-38,-51 2 18,-103 16 0,-16 2 17,134-18-7,-63-7 0,92 3-8,0-1-1,0-1 0,0 0 1,1-2-1,0 0 0,-22-11 0,38 16-21,-1 0-1,1 0 1,0 0-1,0-1 0,0 1 1,0-1-1,1 1 1,-1-1-1,-3-3 0,32 11-1454,-25-5 1348,4 1-508,1 0-1,0-1 1,0 0-1,0 0 1,1 0-1,8-1 0,-10-1 283,0 0-1,0-1 0,-1 0 1,8-4-1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7.199"/>
    </inkml:context>
    <inkml:brush xml:id="br0">
      <inkml:brushProperty name="width" value="0.05" units="cm"/>
      <inkml:brushProperty name="height" value="0.05" units="cm"/>
      <inkml:brushProperty name="color" value="#E71224"/>
    </inkml:brush>
  </inkml:definitions>
  <inkml:trace contextRef="#ctx0" brushRef="#br0">5960 43 4681,'-3'0'2645,"1"8"-1838,2-8-766,0 1-1,0 0 0,0 0 1,0 0-1,0 0 0,0 0 1,0 0-1,-1 0 0,1 0 1,0 0-1,-1 0 1,1 0-1,0 0 0,-1 0 1,0 0-1,1-1 0,-1 1 1,1 0-1,-1 0 0,0-1 1,1 1-1,-1 0 0,0-1 1,0 1-1,0-1 1,1 1-1,-3 0 0,0-1 301,-1 0 0,0 0-1,1 0 1,-1-1 0,1 0-1,-5-1 1,5 1-228,1 0 1,0 1-1,-1-1 1,1 1-1,-1-1 1,1 1-1,-1 0 0,1 0 1,-1 0-1,1 0 1,-1 0-1,1 1 0,-1-1 1,1 1-1,0-1 1,-1 1-1,1 0 1,-5 2-1,-6 4 18,-1 0 0,0-1 0,-1-1 0,1 0 0,-1-1 0,-26 3 0,-30 9 412,55-10-388,-15 4 25,0-1 0,0-2-1,-48 6 1,55-11-140,1-2 0,-1 0 0,0-2 0,-41-8 0,42 7 28,0 1 1,0 0-1,0 2 1,0 1-1,-33 4 1,13 0-15,-24 1 17,35-1-29,0-2 0,0-2 0,-1-1 0,-50-6-1,19-5 121,0 2 0,0 4 0,-118 4 0,121 6-141,8 0 2,1-1 1,-71-6-1,-121-6 142,27 3-90,-41-2 54,-46-4-52,248 6-69,-1 2 0,-76 6 0,50 4 0,0-5 0,-134-12 1,25 7 0,129 5-5,-63-7 0,82 3 19,0 1 0,-64 8 0,-23 1 43,-92 1 24,128-2 22,-186-12-1,-131-11-70,135 10-28,116 6-5,93 2-7,-81-9 0,133 5 2,-1 0-3,0 0 1,0 1-1,-29 2 0,29 5-33,13-3-1,11-2 9,79-10-9,-49 3 25,-1 3-1,1 1 1,47 3-1,229 21-2,352-19 0,-499-14 19,57-1 2,60 17 28,116-1 13,278 14-18,-561-12-32,301 4 24,-68-4-7,-12-21 36,-288 10-36,142-3 17,-14 1-20,-68 4 2,125 11 1,-232-8-17,94 1 6,17 1 1,-97-1-7,0 2 1,0 0-1,0 0 1,-1 2 0,17 6-1,0 3 12,1-2 0,54 12 0,-70-20-6,1-2 0,0 0 1,1-1-1,-1-1 0,0-1 0,33-5 0,-7 0 2,-35 6-6,1-1 0,-1 0 0,1 0 0,-1-1-1,0-1 1,0 1 0,0-1 0,0-1 0,10-5-1,-19 9 0,0 0 0,0 0 1,0-1-1,0 1 0,1 0 0,-1 0 0,0 0 0,0 0 0,0 0 0,0-1 0,0 1 0,0 0 0,0 0 0,0 0 0,0-1 0,1 1 0,-1 0 0,0 0 0,0 0 0,0-1 0,0 1 0,0 0 0,0 0 1,0 0-1,0-1 0,0 1 0,-1 0 0,1 0 0,0 0 0,0 0 0,0-1 0,0 1 0,0 0 0,0 0 0,0 0 0,0-1 0,0 1 0,-1 0 0,1 0 0,0 0 0,0 0 0,0 0 0,0 0 0,0-1 1,-1 1-1,1 0 0,0 0 0,0 0 0,0 0 0,-1 0 0,1 0 0,-19-10 43,-24-4 23,43 14-66,-44-10 71,-86-9 1,75 13-57,-35-1 9,-142 7 0,88 3-13,-174-10 22,-106 2 36,262 12-59,-211-5 13,-46-43 78,60 34-18,139 7-68,-274-40 330,440 34-326,-1 3 1,1 3 0,-1 1-1,0 4 1,-61 11 0,34-2-7,-146 6 0,-84-20 25,300 0-38,-51 2 18,-103 16 0,-16 2 17,134-18-7,-63-7 0,92 3-8,0-1-1,0-1 0,0 0 1,1-2-1,0 0 0,-22-11 0,38 16-21,-1 0-1,1 0 1,0 0-1,0-1 0,0 1 1,0-1-1,1 1 1,-1-1-1,-3-3 0,32 11-1454,-25-5 1348,4 1-508,1 0-1,0-1 1,0 0-1,0 0 1,1 0-1,8-1 0,-10-1 283,0 0-1,0-1 0,-1 0 1,8-4-1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9.745"/>
    </inkml:context>
    <inkml:brush xml:id="br0">
      <inkml:brushProperty name="width" value="0.05" units="cm"/>
      <inkml:brushProperty name="height" value="0.05" units="cm"/>
      <inkml:brushProperty name="color" value="#E71224"/>
    </inkml:brush>
  </inkml:definitions>
  <inkml:trace contextRef="#ctx0" brushRef="#br0">1065 20 3449,'0'10'-532,"-1"-1"1,0 1-1,0-1 1,-4 11-1,3-15 1429,1 0-1,-1 0 1,-1 0 0,-4 9-1,6-12-666,-1-1 0,1 1 0,-1-1 0,0 0 0,1 0 0,-1 1 0,0-1 0,0 0 0,0 0 0,0-1 0,0 1-1,0 0 1,-3 0 0,-32 5 443,26-4-438,-2 0-61,1-1 0,-1 0 1,0-1-1,0 0 1,0-1-1,1 0 0,-1-1 1,0 0-1,1-1 0,0-1 1,-17-6-1,-33-22 431,45 22-431,-1 1 0,1 1-1,-1 0 1,-1 2 0,-30-8-1,-15 7 100,0 3 1,-1 2-1,-68 8 0,109-4-196,4-2-47,1-1 1,-1-1-1,-23-5 0,21 3 185,-42-2 0,122 2 142,18 7-346,509 9-6,-502-13 11,-1 3 1,160 26-1,-223-27 38,-27-7 75,-27-11 112,19 13-148,0 0 0,-1 0-1,1 2 1,0 0 0,-32 0-1,-86 13 144,68-4-154,-474-7 323,530 0-381,-13-1 18,0 1-1,0 1 1,0 1-1,-30 7 1,38-5-22,-1 1-1,1 0 1,0 1 0,1 1-1,-1 0 1,-23 17 0,37-24-20,1 1 0,-1-1-1,1 0 1,-1 1 0,1-1 0,-1 0 0,1 1 0,-1-1 0,1 0 0,-1 1 0,1-1-1,-1 1 1,1-1 0,0 1 0,-1-1 0,1 1 0,0 0 0,0-1 0,-1 1 0,1-1 0,0 2-1,9 0-4,23-6-11,27-5-23,-1 1 1,93 2-1,-98 5 35,200-5-4,256-10 38,-495 16-82,-16 2-1149,1-1 974,-1-1 0,1 0 0,-1 0 0,1 1 0,0-1 0,-1 0 0,1 0 0,-1 0 0,1-1 0,0 1 0,-1 0-1,-1-1 1,1-6-871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22.813"/>
    </inkml:context>
    <inkml:brush xml:id="br0">
      <inkml:brushProperty name="width" value="0.05" units="cm"/>
      <inkml:brushProperty name="height" value="0.05" units="cm"/>
      <inkml:brushProperty name="color" value="#E71224"/>
    </inkml:brush>
  </inkml:definitions>
  <inkml:trace contextRef="#ctx0" brushRef="#br0">0 126 3209,'42'-43'453,"-42"43"-412,0 0 0,0 0 1,0 0-1,0 0 0,1 0 0,-1 0 0,0 0 0,0-1 1,0 1-1,0 0 0,0 0 0,0 0 0,0 0 0,0 0 1,0 0-1,0 0 0,0-1 0,0 1 0,0 0 1,1 0-1,-1 0 0,0 0 0,0 0 0,0 0 0,0 0 1,0-1-1,0 1 0,0 0 0,0 0 0,0 0 0,0 0 1,-1 0-1,1 0 0,0-1 0,0 1 0,0 0 0,0 0 1,0 0-1,0 0 0,0 0 0,0 0 0,0 0 0,0-1 1,0 1-1,0 0 0,0 0 0,-1 0 0,1 0 0,0 0 1,0 0-1,0 0 0,0 0 0,0 0 0,0 0 0,0 0 1,-1 0-1,1 0 0,0 0 0,0 0 0,0 0 0,-1 0 8,1 0 0,0 0 0,-1 0 0,1 0 0,0 1 0,-1-1 0,1 0-1,0 0 1,-1 0 0,1 1 0,0-1 0,-1 0 0,1 1 0,0-1-1,0 0 1,-1 1 0,1-1 0,0 0 0,0 1 0,0-1 0,0 0-1,-1 1 1,1-1 0,0 0 0,0 1 0,0-1 0,0 1 0,-1 6 333,-1 1-213,0 0 1,1 0-1,0 0 0,1 0 1,0 10-1,0-17-128,0 1 1,0-1 0,1 1-1,-1-1 1,0 0 0,1 1-1,-1-1 1,1 0-1,-1 1 1,1-1 0,0 0-1,0 0 1,0 0 0,-1 1-1,1-1 1,0 0-1,0 0 1,0 0 0,1 0-1,-1-1 1,0 1 0,0 0-1,0 0 1,1-1-1,-1 1 1,0-1 0,1 1-1,-1-1 1,1 1 0,-1-1-1,0 0 1,1 0-1,-1 0 1,1 0 0,2 0-1,383 14 1938,-283-16-1481,106 4 634,54 4-602,-76-3-448,185-20 309,-104 4-105,-111 8-244,17 6-12,-102 1-8,83-7-1,53-21 15,55-6 23,308 20 654,-306 13-625,647 17 317,-368-22-275,-373-4-86,272 24 0,-283-2-7,241-10 0,-241-10-24,0 6 0,173 24 1,-249-15 1,-1-4-1,1-4 1,0-3 0,0-4 0,90-19 0,-89 3 48,-86 22-62,0 0-1,0 0 1,1 0 0,-1 0 0,0 0 0,1 0 0,-1 0-1,0 0 1,1 0 0,-1 0 0,0 0 0,0 0 0,1 0-1,-1 0 1,0 0 0,1-1 0,-1 1 0,0 0 0,0 0 0,1 0-1,-1-1 1,0 1 0,0 0 0,0 0 0,1 0 0,-1-1-1,0 1 1,0 0 0,0-1 0,0 1 0,1 0 0,-1 0-1,0-1 1,0 1 0,0 0 0,0-1 0,-9-2 1,-61 5 75,-40 0 109,-128-21 102,99 5-82,-143 6 0,98 17-171,-68 3-18,-756 11 38,390 12-53,265-36 43,-2-24 109,-65 13-21,130 8-114,166-2-32,-211-5 188,2 24 60,-243 7-125,543-20-105,-305 17 6,3-1 17,193-11-24,-47-1 28,176-4-28,-51-3 35,1 3 0,-81 10 0,-244 23 27,316-30-49,50-2-12,-82 8 30,104-10-36,0 1 1,0 0 0,0 0-1,0 0 1,-1 0 0,1 0-1,0 0 1,0 0-1,0 0 1,-1 0 0,1 0-1,0 0 1,0 0 0,0 0-1,0 0 1,-1 0-1,1 0 1,0 0 0,0 0-1,0 0 1,-1 0-1,1 0 1,0 0 0,0 1-1,0-1 1,0 0 0,0 0-1,-1 0 1,1 0-1,0 0 1,0 0 0,0 1-1,0-1 1,0 0 0,0 0-1,-1 0 1,1 0-1,0 1 1,0-1 0,0 0-1,0 0 1,0 0-1,0 0 1,0 1 0,0-1-1,0 0 1,0 0 0,0 0-1,0 1 1,0-1-1,0 0 1,0 0 0,0 0-1,0 0 1,0 1 0,0-1-1,14 9-21,24 5-12,0-6 15,1-1-1,57 1 0,-72-6 14,388-4-73,-187-5 47,154 10 0,308-11 15,496-32 25,-906 40-4,1006-11 40,-743 6-34,-152 2-3,38-16 18,-184 5-12,-146 9-12,560 0 14,-511 16-13,286 16 18,-309-25 26,189-22-1,-254 16-22,-34 2 6,-18 2-1,-7 1 12,-144-2 15,87-1-52,-503-22-3,-75-1-10,203 28 11,-321-10 24,-195-22 46,648 23-70,-395-18 13,360 12-1,-330-8 110,350 17-78,-273-9-18,304 4-17,198 10-19,-110 18-1,123-8-13,-97 12-113,143-19 21,-10 1-1069,31-9-520,12-7-523,15-9 624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33.279"/>
    </inkml:context>
    <inkml:brush xml:id="br0">
      <inkml:brushProperty name="width" value="0.05" units="cm"/>
      <inkml:brushProperty name="height" value="0.05" units="cm"/>
      <inkml:brushProperty name="color" value="#E71224"/>
    </inkml:brush>
  </inkml:definitions>
  <inkml:trace contextRef="#ctx0" brushRef="#br0">0 1 2176,'0'2'-184,"0"0"104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2.929"/>
    </inkml:context>
    <inkml:brush xml:id="br0">
      <inkml:brushProperty name="width" value="0.05" units="cm"/>
      <inkml:brushProperty name="height" value="0.05" units="cm"/>
      <inkml:brushProperty name="color" value="#E71224"/>
    </inkml:brush>
  </inkml:definitions>
  <inkml:trace contextRef="#ctx0" brushRef="#br0">5075 24 1384,'0'-1'69,"0"0"-1,0 0 1,0 1-1,0-1 1,1 0-1,-1 1 1,0-1-1,0 0 1,1 1-1,-1-1 1,0 0-1,1 1 1,-1-1-1,1 1 1,-1-1-1,1 0 1,-1 1-1,1-1 1,0 1-1,-1 0 1,1-1-1,-1 1 1,1-1-1,0 1 1,-1 0-1,1 0 1,0-1-1,0 1 1,-1 0-1,1 0 1,0 0-1,-1 0 1,1 0-1,0 0 1,0 0-1,0 0 1,35 3 136,-27-1-137,21 0 566,1-1 0,-1-2 1,43-6-1,-49 5 772,-10 3-188,-18 3-406,-23 7-189,2-6-485,-1 0 0,1-2 1,-1-1-1,-48-1 1,-106-20 446,48 3-105,35 13-132,-172 17-1,12 0-195,138-12 602,-136 19-1,-230 15-594,49-5 74,86-13-41,1-29 232,246 7-181,-297-4 74,-250-16-68,571 18-70,1 2 0,-1 5 0,0 2 1,-138 25-1,156-15-163,0-3 0,-1-3 0,-87 0 0,-22-18 463,170 11-478,0-1 1,1 1 0,-1 0-1,0 0 1,0 0 0,1 1-1,-1-1 1,0 0 0,0 0-1,0 0 1,1 1 0,-1-1-1,0 0 1,1 0 0,-1 1-1,0-1 1,1 1 0,-1-1 0,0 1-1,1 2 5,8-2-4,35-11 25,-11 3 47,48-5 0,54 7-12,1 6 0,245 34 0,-115-17-31,1-20-12,51 0 10,-167 8-24,381-1 23,139-14 3,-309 18-29,-15-2 5,-110 16-4,-141-11-5,112 0 0,-205-12 2,582 16 1,-567-14-1,289 41 7,-294-40-7,39 6 2,-47-9-1,0 1 0,1-1-1,-1 0 1,0 0 0,0-1-1,1 1 1,-1-1 0,0 0 0,5-2-1,-9 3 1,0 0-1,0 0 1,0 0-1,1 0 0,-1 0 1,0 0-1,0 0 1,0 0-1,1 0 0,-1 0 1,0 0-1,0 0 1,0 0-1,1-1 1,-1 1-1,0 0 0,0 0 1,0 0-1,0 0 1,0 0-1,1 0 0,-1-1 1,0 1-1,0 0 1,0 0-1,0 0 1,0-1-1,0 1 0,0 0 1,0 0-1,1 0 1,-1-1-1,0 1 0,0 0 1,0 0-1,0 0 1,0-1-1,0 1 0,0 0 1,0 0-1,0 0 1,0-1-1,-1 1 1,1 0-1,0 0 0,0 0 1,0-1-1,0 1 1,0 0-1,0 0 0,0 0 1,0 0-1,-1-1 1,1 1-1,0 0 1,0 0-1,0 0 0,-1 0 1,-10-6 12,-110 1 20,-1-6-10,-370-40 10,-188-7 22,340 51-54,15 0 8,-505-11 254,326-9-190,36 6 127,2 26-73,416-7-106,1-2 1,-97-20-1,53 7 22,69 14-33,-44 1 1,55 2-12,26 7-23,286 10-45,-266-16 62,169 1 2,290 10-1,-231 6 0,373 15-20,-158-36 27,428 13 5,-14-8 26,-794-7-32,0-1-10,1 4-1,97 11 1,-174-7-2,36 10 1,-52-11-62,0 0 1,1 1 0,-1-1-1,0 1 1,0 0 0,0 0-1,0 0 1,0 1 0,-1 0-1,1-1 1,-1 1 0,1 0-1,4 7 1,-8-10-32,1 1 0,-1-1 0,0 1 0,0-1 0,0 1 0,0-1 0,0 1-1,0 0 1,0-1 0,0 1 0,0-1 0,0 1 0,0-1 0,0 1 0,0-1 0,0 1 0,0 0 0,0-1 0,-1 1 0,1-1 0,0 1 0,0-1-1,-1 1 1,1-1 0,0 0 0,-1 1 0,1-1 0,0 1 0,-1-1 0,0 1 0,-9 6-1235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7.951"/>
    </inkml:context>
    <inkml:brush xml:id="br0">
      <inkml:brushProperty name="width" value="0.05" units="cm"/>
      <inkml:brushProperty name="height" value="0.05" units="cm"/>
      <inkml:brushProperty name="color" value="#E71224"/>
    </inkml:brush>
  </inkml:definitions>
  <inkml:trace contextRef="#ctx0" brushRef="#br0">9159 86 2753,'-9'-2'3606,"-19"10"-2962,-1-2 0,1-1 0,-1-2 0,-49 0 1,-43 6 729,-54 18-627,-240 27 822,-62-10-21,-122 7-99,286-39-1153,-393 7 611,331-15-203,-174-2-267,120-8-333,-358-8 50,238-17-35,5-1 221,-390-13-229,700 31-75,-1031-8 143,862 17 138,394 5-314,-29-3 8,35 2-9,0 1 0,1 0 0,-1-1-1,1 0 1,-1 1 0,1-1-1,-1 0 1,1-1 0,0 1 0,-5-3-1,7 4-1,0 0 0,-1-1 1,1 1-1,0 0 0,0 0 0,-1 0 0,1-1 0,0 1 0,0 0 0,0-1 0,-1 1 1,1 0-1,0 0 0,0-1 0,0 1 0,0 0 0,0-1 0,-1 1 0,1 0 0,0-1 1,0 1-1,0-1 0,0 1 0,0 0 0,0-1 0,0 1 0,0 0 0,0-1 0,1 1 0,-1 0 1,0-1-1,0 1 0,0-1 0,12-5-2,21 3-9,-32 3 11,490 6-22,-287 1 36,460 3-21,391 14 33,-250 0-20,-297-22 0,511-4 12,-25 19 4,-84 0-4,-684-17-18,199-5 15,-164-17-9,22-1-3,-32 21-3,-30 0 7,-180-1-3,47-10 0,-51 7-8,71-3 0,-103 9 1,1 0 0,0 0 1,-1 1-1,1 0 0,-1 0 0,1 0 0,-1 1 1,1-1-1,-1 2 0,7 2 0,-12-5 3,0 0 0,0 0-1,1 0 1,-1 1 0,0-1-1,0 0 1,0 0-1,1 0 1,-1 0 0,0 0-1,0 1 1,0-1 0,0 0-1,0 0 1,0 0 0,1 0-1,-1 1 1,0-1 0,0 0-1,0 0 1,0 0 0,0 1-1,0-1 1,0 0-1,0 0 1,0 0 0,0 1-1,0-1 1,0 0 0,0 0-1,0 1 1,0-1 0,0 0-1,0 0 1,0 0 0,0 1-1,0-1 1,0 0 0,0 0-1,-1 0 1,1 1-1,-10 5-1,-15 1 5,25-7-3,-33 4 5,-1 0 0,0-3 0,-45-2 0,30-1-3,-396-19 6,207 2 1,-278-12 21,375 29-30,-556-16 17,-212-16 35,200 11-22,-117-1 107,512 18-60,128 0-47,-279 2 231,-120 4-174,15 10-63,146 2-10,0 15-47,304-9-718,111-16-1163,21-2-1615,-7 0 2692,12 0-1036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9.621"/>
    </inkml:context>
    <inkml:brush xml:id="br0">
      <inkml:brushProperty name="width" value="0.05" units="cm"/>
      <inkml:brushProperty name="height" value="0.05" units="cm"/>
      <inkml:brushProperty name="color" value="#E71224"/>
    </inkml:brush>
  </inkml:definitions>
  <inkml:trace contextRef="#ctx0" brushRef="#br0">2145 68 4649,'27'-1'910,"-15"0"-799,0 1 0,0 1 0,15 2 0,-66-9 1353,0 2 1,-44 2-1,18 1-859,-376 9 1081,237 2-1370,-79 18 793,-6 0-701,-138-32 767,390 3-847,264-5-282,732-30-16,-358 22 259,-593 11-182,-13-2-56,-16-3-5,-74-5 71,-157-1 1,164 12-33,-1022-23 980,888 32-1022,-107-2-116,1399 40-142,-56-52 263,-925 1 0,-89 6-47,0 0 0,0 0 0,0-1 0,0 1 0,0 0 0,0 0 0,0 0 0,0 0 0,0 0 0,-1 0 0,1 0 0,0 0 0,0 0 0,0-1 0,0 1 0,0 0 0,0 0 0,0 0 0,1 0 0,-1 0 0,0 0 0,0 0 0,0 0 0,0 0 0,0-1 0,0 1 0,0 0 0,0 0 0,0 0 0,0 0 0,0 0 0,0 0 0,0 0 0,0 0 0,0 0 0,0 0 0,0 0 0,0 0 0,1 0 0,-1 0 0,0 0 0,0-1 0,0 1 0,0 0 0,0 0 0,0 0 0,0 0 0,0 0 0,1 0 0,-12-3 10,-28-1 2,-75 4 1,51 1-13,-632-10 54,569 9-43,-586 11-7,557 3-47,146-11-14,14 0 25,17 1-4,418 9-145,155 11-685,-526-16 50,-21 2 229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03.674"/>
    </inkml:context>
    <inkml:brush xml:id="br0">
      <inkml:brushProperty name="width" value="0.05" units="cm"/>
      <inkml:brushProperty name="height" value="0.05" units="cm"/>
      <inkml:brushProperty name="color" value="#E71224"/>
    </inkml:brush>
  </inkml:definitions>
  <inkml:trace contextRef="#ctx0" brushRef="#br0">2 70 968,'-2'0'1601,"5"0"-582,12 1-202,24-2-400,-23-1-317,75-10 564,105-2 1,-90 13 204,66 0-354,29 6-160,-148-8-80,-37 1-129,-1 1 0,28 2 0,108 2 267,-119-5-278,1 2 0,-1 1-1,0 1 1,0 2 0,53 13 0,-57-7-93,2-1 1,-1-1 0,1-2-1,45 3 1,-25-12-10,-36 2-27,-1 0-1,1 0 1,18 3 0,171 9 31,-147-10-24,54-2 7,-58 0 186,1 1 1,96 15 0,-109-7-116,126 21 44,-127-24-121,0-2 1,51-3-1,160-4 11,-247 4-25,158 12 8,-34 0 0,255-17 26,-116 17-24,-68 0-6,-23-7 3,195-1 18,-312-7-7,460-7 92,-233 12-72,186 7 4,-127-5-3,-70-3 18,-37 15-9,33 0-10,-51-17-28,184 9 13,-222 4 7,0-8-1,294-30 0,134 6 24,-454 21-48,243-25 9,-377 22-12,80-1-3,-77 4 7,0-1 0,-1-1 0,1-1-1,-1-1 1,0-1 0,25-8 0,-42 9-4,-4 3-2,0-1 0,0 0 0,-1 0 0,1 1 0,0-1-1,0 1 1,0 0 0,0 0 0,0-1 0,0 1-1,-1 0 1,1 1 0,0-1 0,0 0 0,3 1 0,-137-11 5,-2 0 30,-152-5 106,170 12-61,-530 4 593,421-6-552,53 0-19,-272-18 26,235 8 68,-232 6 219,243 9-368,47-2-7,-681-19 238,322 26 200,98 3-442,293-11-22,-220-2 36,86-1-26,-45 2-7,-350 0 110,381 0-72,56 2-22,-77 5 8,147-1-18,-195-22-1,-97 0 13,31 25-43,373-5 8,-161-8 11,113 3-12,-1 3 1,-126 13 0,98 3-8,-201 0 0,296-14 6,1 1 1,-1 0 0,0 0 0,1 1 0,-1 0 0,1 1-1,-19 7 1,9-7-15,16-2 10,10-1 4,41-2-3,86 10 0,-12 1-1,237-14 22,-35-1 8,702 8 24,-730 7-39,54 0 6,-229-10-2,340 13 13,-48 2-20,-84-7-3,0 14 3,255 13 11,69-6 10,-187-16-13,-356-11-7,617 4 20,-544-7-16,217 6-8,129 0 13,-481-5-16,355 8 0,-73 1 0,69 1 0,-157-9 2,-101-2-2,-125-1-4,-13 1 0,-11 0 2,-69 0 2,14 2 0,-177-2-3,-2 1 0,-301-14 48,-182 14-29,168-3-7,-288-25 22,-21 4-14,-63 4 0,862 18-16,-498-3 5,48 3 10,-564-22 24,810 27-40,-193-7 10,281 0-11,0 8 1,-233 33-1,329-29 11,-144-8 0,-1 0 2,132 15-32,47-4 10,36-6 1,29-2 8,29-1 1,182 1 0,-38 0 0,43-7 2,166 0 28,413-2 52,136-13-34,-621 23-40,7-1 0,681-14 48,-794 10-42,156 1 7,173-2 72,-294 2 2,48-1 32,228 12-4,-183 2-86,-56-25-11,31 1 28,-157 18-25,254-2 32,-299-12-42,155-6 75,-26 26 50,-92 0-82,265-7 27,27 1-17,-181 1-52,98 6 15,467 14 67,-334-20-20,-95-1 1,121 6 79,-338-4-129,232-20 1,45 0 14,-220 13-34,103-20 4,-276 13-16,0 4 1,117 10 0,-302-3 43,3 0-19,-96 1 13,145-8-26,-512 3 59,547 1-71,-530 19 58,407-25-46,-429 0 31,-254 5-13,387-20-5,-114-2 9,322 23-34,-383-10 12,-159-37 65,266 50-47,445-3-30,-4 0 12,1-3-1,-1-3 0,-90-18 1,138 19-9,26 3-2,17 2-2,81 11 2,110 10 10,160-21 15,-49-1-1,217 20-4,181 2-13,-431-21 4,684 12 116,630 3 18,-685-15-88,-738 0-57,317-1 17,-154 9-9,-66 1-5,-260-11-6,27 3 0,-37-1 0,-9 1 0,-14 3 0,-40 0 19,-1-2-1,-119-9 1,93 0-4,-1462-52 123,959 47-82,-141-7-2,-663-6 3,548 7-24,337 0-10,50 28-22,121 0 10,-1-24 16,-70-12-25,395 24-3,4 1-1,1-1-1,0-1 1,-1 0-1,1 0 1,-21-6-1,29 4 2,10 1 1,12-1 0,13 0 3,-2-1-1,51 2 0,386 22-16,518-1 21,-330 10 4,53 0 3,-79-39 6,225 6-2,534 26-1,-728 11-12,-413-14-1,97-4 11,6 1-7,109-5-8,-451-11 0,-6 0 0,1 0 0,-1 0 0,0 0 0,0 0 0,0 0-1,0 0 1,1 1 0,-1-1 0,0 1 0,0-1 0,0 1 0,2 1 0,-12-1-2,-1 1 0,1-1 1,-17-1-1,-190-10 2,101 2 1,-1440-37 14,722 12 1,-537 10 0,118 12 8,559-5-452,636 19 62,10 1-1715,-1-3-1,-53-5 0,15-11-193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3.621"/>
    </inkml:context>
    <inkml:brush xml:id="br0">
      <inkml:brushProperty name="width" value="0.05" units="cm"/>
      <inkml:brushProperty name="height" value="0.05" units="cm"/>
      <inkml:brushProperty name="color" value="#E71224"/>
    </inkml:brush>
  </inkml:definitions>
  <inkml:trace contextRef="#ctx0" brushRef="#br0">4214 56 4249,'0'-2'-18,"0"0"0,1 0 0,-1 0 0,1-1 0,0 1 0,0 0 0,-1 0 0,1 0 0,1 0 0,-1 0 0,0 0 0,0 1-1,1-1 1,-1 0 0,1 1 0,-1-1 0,1 1 0,0-1 0,0 1 0,0 0 0,0 0 0,2-2 0,4-4 980,-8 7-914,0 0-1,0 0 0,0 0 0,0-1 1,1 1-1,-1 0 0,0 0 0,0 0 1,0 0-1,0 0 0,0-1 0,0 1 1,0 0-1,0 0 0,0 0 1,0 0-1,0-1 0,0 1 0,0 0 1,0 0-1,0 0 0,0 0 0,0-1 1,0 1-1,0 0 0,0 0 0,0 0 1,0 0-1,0 0 0,0-1 1,-1 1-1,1 0 0,0 0 0,0 0 1,0 0-1,0 0 0,0 0 0,0-1 1,0 1-1,-1 0 0,1 0 0,0 0 1,0 0-1,0 0 0,0 0 1,0 0-1,-1 0 0,1 0 0,0 0 1,0 0-1,0 0 0,0 0 0,0 0 1,-1 0-1,1 0 0,0 0 0,0 0 1,0 0-1,-1 0 0,-6 1 97,-1 1 0,0 0 0,1 0 0,0 0-1,-1 1 1,1 1 0,-8 4 0,-4 1 126,-174 67 1629,162-66-1790,0-2 0,-1 0 0,0-3-1,-55 4 1,35-4 29,-185 6 208,-1 0 379,-40 20-119,242-29-561,0-2 1,-50-6-1,-32 1 119,74 8-103,-1 2 0,-46 12 0,-50 6-13,19-15 212,-176-11 1,181-9-220,65 5 9,-78 0 0,-30 13 351,-142 1-248,-1-9-116,153 4-26,-345-32 30,354 24-49,137 5 9,0 1 0,-1-1 1,1 0-1,0 0 0,0 0 0,1-1 0,-8-3 0,7 3 0,1 0-1,0 1 1,-1 0 0,1 0 0,-1 0-1,0 0 1,-5-1 0,8 2-2,1 0 0,-1 0 0,1 0-1,0 0 1,-1 0 0,1 0 0,0 0 0,-1 0 0,1 0 0,-1 0 0,1 1-1,0-1 1,-1 0 0,1 0 0,0 0 0,-1 0 0,1 1 0,0-1-1,-1 0 1,1 0 0,0 1 0,0-1 0,-1 0 0,1 0 0,0 1 0,0-1-1,0 0 1,-1 1 0,1 0 0,0-1 0,0 0 1,0 0-1,0 1 1,0-1-1,0 0 0,0 0 1,0 0-1,0 1 1,0-1-1,0 0 0,0 0 1,1 0-1,-1 1 1,0-1-1,0 0 0,0 0 1,0 0-1,0 0 0,0 0 1,1 1-1,-1-1 1,0 0-1,0 0 0,0 0 1,0 0-1,1 0 1,-1 0-1,0 0 0,0 1 1,0-1-1,1 0 0,-1 0 1,0 0-1,0 0 1,0 0-1,1 0 0,-1 0 1,0 0-1,0 0 1,0 0-1,1 0 0,-1 0 1,0 0-1,1-1 1,16-2-4,0-2 1,24-8 0,-25 6 3,1 2 0,28-6 0,176-12 8,5 6 12,86-10 24,-249 19 2,1 3-1,1 2 0,-1 3 1,86 11-1,346 24 308,-339-29-123,-6 5 36,39 2-198,200-21 14,-108-1-42,-186 7-36,282 6 15,-129-1 10,32 3 22,-242-5-24,47-4 1,-8 0 29,-78 3-57,0 0 0,0 0 1,0 0-1,-1 0 1,1 0-1,0 0 1,0-1-1,0 1 0,0 0 1,0 0-1,0 0 1,0 0-1,0-1 1,-1 1-1,1 0 0,0 0 1,0 0-1,0 0 1,0-1-1,0 1 1,0 0-1,0 0 0,0 0 1,0-1-1,0 1 1,0 0-1,0 0 1,0 0-1,1 0 0,-1-1 1,0 1-1,0 0 1,0 0-1,0 0 1,0 0-1,0-1 0,0 1 1,0 0-1,0 0 1,1 0-1,-1 0 1,0 0-1,0 0 0,0-1 1,0 1-1,1 0 1,-1 0-1,0 0 1,0 0-1,0 0 0,0 0 1,1 0-1,-1 0 1,0 0-1,0 0 1,0 0-1,0 0 0,1 0 1,-1 0-1,0 0 1,0 0-1,0 0 1,1 0-1,-14-9 19,-7 0-8,0 1 0,0 1 0,-39-8 0,-68-4 9,119 18-18,-189-10 4,65 7-4,-412-32 6,129 38-8,228 5 0,-134 5 13,-125 2 15,101 6 42,44 0-15,-44-8-37,305-10-18,-60 10 0,77-9 0,0-1 0,-32-1 0,-30 3-2,207-4-60,248-5 6,414 6 40,-511-1 25,27 0 4,530-8 6,-590 9-13,168 7 3,-233-2-1450,-156-5 905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7.199"/>
    </inkml:context>
    <inkml:brush xml:id="br0">
      <inkml:brushProperty name="width" value="0.05" units="cm"/>
      <inkml:brushProperty name="height" value="0.05" units="cm"/>
      <inkml:brushProperty name="color" value="#E71224"/>
    </inkml:brush>
  </inkml:definitions>
  <inkml:trace contextRef="#ctx0" brushRef="#br0">5960 43 4681,'-3'0'2645,"1"8"-1838,2-8-766,0 1-1,0 0 0,0 0 1,0 0-1,0 0 0,0 0 1,0 0-1,-1 0 0,1 0 1,0 0-1,-1 0 1,1 0-1,0 0 0,-1 0 1,0 0-1,1-1 0,-1 1 1,1 0-1,-1 0 0,0-1 1,1 1-1,-1 0 0,0-1 1,0 1-1,0-1 1,1 1-1,-3 0 0,0-1 301,-1 0 0,0 0-1,1 0 1,-1-1 0,1 0-1,-5-1 1,5 1-228,1 0 1,0 1-1,-1-1 1,1 1-1,-1-1 1,1 1-1,-1 0 0,1 0 1,-1 0-1,1 0 1,-1 0-1,1 1 0,-1-1 1,1 1-1,0-1 1,-1 1-1,1 0 1,-5 2-1,-6 4 18,-1 0 0,0-1 0,-1-1 0,1 0 0,-1-1 0,-26 3 0,-30 9 412,55-10-388,-15 4 25,0-1 0,0-2-1,-48 6 1,55-11-140,1-2 0,-1 0 0,0-2 0,-41-8 0,42 7 28,0 1 1,0 0-1,0 2 1,0 1-1,-33 4 1,13 0-15,-24 1 17,35-1-29,0-2 0,0-2 0,-1-1 0,-50-6-1,19-5 121,0 2 0,0 4 0,-118 4 0,121 6-141,8 0 2,1-1 1,-71-6-1,-121-6 142,27 3-90,-41-2 54,-46-4-52,248 6-69,-1 2 0,-76 6 0,50 4 0,0-5 0,-134-12 1,25 7 0,129 5-5,-63-7 0,82 3 19,0 1 0,-64 8 0,-23 1 43,-92 1 24,128-2 22,-186-12-1,-131-11-70,135 10-28,116 6-5,93 2-7,-81-9 0,133 5 2,-1 0-3,0 0 1,0 1-1,-29 2 0,29 5-33,13-3-1,11-2 9,79-10-9,-49 3 25,-1 3-1,1 1 1,47 3-1,229 21-2,352-19 0,-499-14 19,57-1 2,60 17 28,116-1 13,278 14-18,-561-12-32,301 4 24,-68-4-7,-12-21 36,-288 10-36,142-3 17,-14 1-20,-68 4 2,125 11 1,-232-8-17,94 1 6,17 1 1,-97-1-7,0 2 1,0 0-1,0 0 1,-1 2 0,17 6-1,0 3 12,1-2 0,54 12 0,-70-20-6,1-2 0,0 0 1,1-1-1,-1-1 0,0-1 0,33-5 0,-7 0 2,-35 6-6,1-1 0,-1 0 0,1 0 0,-1-1-1,0-1 1,0 1 0,0-1 0,0-1 0,10-5-1,-19 9 0,0 0 0,0 0 1,0-1-1,0 1 0,1 0 0,-1 0 0,0 0 0,0 0 0,0 0 0,0-1 0,0 1 0,0 0 0,0 0 0,0 0 0,0-1 0,1 1 0,-1 0 0,0 0 0,0 0 0,0-1 0,0 1 0,0 0 0,0 0 1,0 0-1,0-1 0,0 1 0,-1 0 0,1 0 0,0 0 0,0 0 0,0-1 0,0 1 0,0 0 0,0 0 0,0 0 0,0-1 0,0 1 0,-1 0 0,1 0 0,0 0 0,0 0 0,0 0 0,0 0 0,0-1 1,-1 1-1,1 0 0,0 0 0,0 0 0,0 0 0,-1 0 0,1 0 0,-19-10 43,-24-4 23,43 14-66,-44-10 71,-86-9 1,75 13-57,-35-1 9,-142 7 0,88 3-13,-174-10 22,-106 2 36,262 12-59,-211-5 13,-46-43 78,60 34-18,139 7-68,-274-40 330,440 34-326,-1 3 1,1 3 0,-1 1-1,0 4 1,-61 11 0,34-2-7,-146 6 0,-84-20 25,300 0-38,-51 2 18,-103 16 0,-16 2 17,134-18-7,-63-7 0,92 3-8,0-1-1,0-1 0,0 0 1,1-2-1,0 0 0,-22-11 0,38 16-21,-1 0-1,1 0 1,0 0-1,0-1 0,0 1 1,0-1-1,1 1 1,-1-1-1,-3-3 0,32 11-1454,-25-5 1348,4 1-508,1 0-1,0-1 1,0 0-1,0 0 1,1 0-1,8-1 0,-10-1 283,0 0-1,0-1 0,-1 0 1,8-4-1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9.745"/>
    </inkml:context>
    <inkml:brush xml:id="br0">
      <inkml:brushProperty name="width" value="0.05" units="cm"/>
      <inkml:brushProperty name="height" value="0.05" units="cm"/>
      <inkml:brushProperty name="color" value="#E71224"/>
    </inkml:brush>
  </inkml:definitions>
  <inkml:trace contextRef="#ctx0" brushRef="#br0">1065 20 3449,'0'10'-532,"-1"-1"1,0 1-1,0-1 1,-4 11-1,3-15 1429,1 0-1,-1 0 1,-1 0 0,-4 9-1,6-12-666,-1-1 0,1 1 0,-1-1 0,0 0 0,1 0 0,-1 1 0,0-1 0,0 0 0,0 0 0,0-1 0,0 1-1,0 0 1,-3 0 0,-32 5 443,26-4-438,-2 0-61,1-1 0,-1 0 1,0-1-1,0 0 1,0-1-1,1 0 0,-1-1 1,0 0-1,1-1 0,0-1 1,-17-6-1,-33-22 431,45 22-431,-1 1 0,1 1-1,-1 0 1,-1 2 0,-30-8-1,-15 7 100,0 3 1,-1 2-1,-68 8 0,109-4-196,4-2-47,1-1 1,-1-1-1,-23-5 0,21 3 185,-42-2 0,122 2 142,18 7-346,509 9-6,-502-13 11,-1 3 1,160 26-1,-223-27 38,-27-7 75,-27-11 112,19 13-148,0 0 0,-1 0-1,1 2 1,0 0 0,-32 0-1,-86 13 144,68-4-154,-474-7 323,530 0-381,-13-1 18,0 1-1,0 1 1,0 1-1,-30 7 1,38-5-22,-1 1-1,1 0 1,0 1 0,1 1-1,-1 0 1,-23 17 0,37-24-20,1 1 0,-1-1-1,1 0 1,-1 1 0,1-1 0,-1 0 0,1 1 0,-1-1 0,1 0 0,-1 1 0,1-1-1,-1 1 1,1-1 0,0 1 0,-1-1 0,1 1 0,0 0 0,0-1 0,-1 1 0,1-1 0,0 2-1,9 0-4,23-6-11,27-5-23,-1 1 1,93 2-1,-98 5 35,200-5-4,256-10 38,-495 16-82,-16 2-1149,1-1 974,-1-1 0,1 0 0,-1 0 0,1 1 0,0-1 0,-1 0 0,1 0 0,-1 0 0,1-1 0,0 1 0,-1 0-1,-1-1 1,1-6-871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19.745"/>
    </inkml:context>
    <inkml:brush xml:id="br0">
      <inkml:brushProperty name="width" value="0.05" units="cm"/>
      <inkml:brushProperty name="height" value="0.05" units="cm"/>
      <inkml:brushProperty name="color" value="#E71224"/>
    </inkml:brush>
  </inkml:definitions>
  <inkml:trace contextRef="#ctx0" brushRef="#br0">1065 20 3449,'0'10'-532,"-1"-1"1,0 1-1,0-1 1,-4 11-1,3-15 1429,1 0-1,-1 0 1,-1 0 0,-4 9-1,6-12-666,-1-1 0,1 1 0,-1-1 0,0 0 0,1 0 0,-1 1 0,0-1 0,0 0 0,0 0 0,0-1 0,0 1-1,0 0 1,-3 0 0,-32 5 443,26-4-438,-2 0-61,1-1 0,-1 0 1,0-1-1,0 0 1,0-1-1,1 0 0,-1-1 1,0 0-1,1-1 0,0-1 1,-17-6-1,-33-22 431,45 22-431,-1 1 0,1 1-1,-1 0 1,-1 2 0,-30-8-1,-15 7 100,0 3 1,-1 2-1,-68 8 0,109-4-196,4-2-47,1-1 1,-1-1-1,-23-5 0,21 3 185,-42-2 0,122 2 142,18 7-346,509 9-6,-502-13 11,-1 3 1,160 26-1,-223-27 38,-27-7 75,-27-11 112,19 13-148,0 0 0,-1 0-1,1 2 1,0 0 0,-32 0-1,-86 13 144,68-4-154,-474-7 323,530 0-381,-13-1 18,0 1-1,0 1 1,0 1-1,-30 7 1,38-5-22,-1 1-1,1 0 1,0 1 0,1 1-1,-1 0 1,-23 17 0,37-24-20,1 1 0,-1-1-1,1 0 1,-1 1 0,1-1 0,-1 0 0,1 1 0,-1-1 0,1 0 0,-1 1 0,1-1-1,-1 1 1,1-1 0,0 1 0,-1-1 0,1 1 0,0 0 0,0-1 0,-1 1 0,1-1 0,0 2-1,9 0-4,23-6-11,27-5-23,-1 1 1,93 2-1,-98 5 35,200-5-4,256-10 38,-495 16-82,-16 2-1149,1-1 974,-1-1 0,1 0 0,-1 0 0,1 1 0,0-1 0,-1 0 0,1 0 0,-1 0 0,1-1 0,0 1 0,-1 0-1,-1-1 1,1-6-871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22.813"/>
    </inkml:context>
    <inkml:brush xml:id="br0">
      <inkml:brushProperty name="width" value="0.05" units="cm"/>
      <inkml:brushProperty name="height" value="0.05" units="cm"/>
      <inkml:brushProperty name="color" value="#E71224"/>
    </inkml:brush>
  </inkml:definitions>
  <inkml:trace contextRef="#ctx0" brushRef="#br0">0 126 3209,'42'-43'453,"-42"43"-412,0 0 0,0 0 1,0 0-1,0 0 0,1 0 0,-1 0 0,0 0 0,0-1 1,0 1-1,0 0 0,0 0 0,0 0 0,0 0 0,0 0 1,0 0-1,0 0 0,0-1 0,0 1 0,0 0 1,1 0-1,-1 0 0,0 0 0,0 0 0,0 0 0,0 0 1,0-1-1,0 1 0,0 0 0,0 0 0,0 0 0,0 0 1,-1 0-1,1 0 0,0-1 0,0 1 0,0 0 0,0 0 1,0 0-1,0 0 0,0 0 0,0 0 0,0 0 0,0-1 1,0 1-1,0 0 0,0 0 0,-1 0 0,1 0 0,0 0 1,0 0-1,0 0 0,0 0 0,0 0 0,0 0 0,0 0 1,-1 0-1,1 0 0,0 0 0,0 0 0,0 0 0,-1 0 8,1 0 0,0 0 0,-1 0 0,1 0 0,0 1 0,-1-1 0,1 0-1,0 0 1,-1 0 0,1 1 0,0-1 0,-1 0 0,1 1 0,0-1-1,0 0 1,-1 1 0,1-1 0,0 0 0,0 1 0,0-1 0,0 0-1,-1 1 1,1-1 0,0 0 0,0 1 0,0-1 0,0 1 0,-1 6 333,-1 1-213,0 0 1,1 0-1,0 0 0,1 0 1,0 10-1,0-17-128,0 1 1,0-1 0,1 1-1,-1-1 1,0 0 0,1 1-1,-1-1 1,1 0-1,-1 1 1,1-1 0,0 0-1,0 0 1,0 0 0,-1 1-1,1-1 1,0 0-1,0 0 1,0 0 0,1 0-1,-1-1 1,0 1 0,0 0-1,0 0 1,1-1-1,-1 1 1,0-1 0,1 1-1,-1-1 1,1 1 0,-1-1-1,0 0 1,1 0-1,-1 0 1,1 0 0,2 0-1,383 14 1938,-283-16-1481,106 4 634,54 4-602,-76-3-448,185-20 309,-104 4-105,-111 8-244,17 6-12,-102 1-8,83-7-1,53-21 15,55-6 23,308 20 654,-306 13-625,647 17 317,-368-22-275,-373-4-86,272 24 0,-283-2-7,241-10 0,-241-10-24,0 6 0,173 24 1,-249-15 1,-1-4-1,1-4 1,0-3 0,0-4 0,90-19 0,-89 3 48,-86 22-62,0 0-1,0 0 1,1 0 0,-1 0 0,0 0 0,1 0 0,-1 0-1,0 0 1,1 0 0,-1 0 0,0 0 0,0 0 0,1 0-1,-1 0 1,0 0 0,1-1 0,-1 1 0,0 0 0,0 0 0,1 0-1,-1-1 1,0 1 0,0 0 0,0 0 0,1 0 0,-1-1-1,0 1 1,0 0 0,0-1 0,0 1 0,1 0 0,-1 0-1,0-1 1,0 1 0,0 0 0,0-1 0,-9-2 1,-61 5 75,-40 0 109,-128-21 102,99 5-82,-143 6 0,98 17-171,-68 3-18,-756 11 38,390 12-53,265-36 43,-2-24 109,-65 13-21,130 8-114,166-2-32,-211-5 188,2 24 60,-243 7-125,543-20-105,-305 17 6,3-1 17,193-11-24,-47-1 28,176-4-28,-51-3 35,1 3 0,-81 10 0,-244 23 27,316-30-49,50-2-12,-82 8 30,104-10-36,0 1 1,0 0 0,0 0-1,0 0 1,-1 0 0,1 0-1,0 0 1,0 0-1,0 0 1,-1 0 0,1 0-1,0 0 1,0 0 0,0 0-1,0 0 1,-1 0-1,1 0 1,0 0 0,0 0-1,0 0 1,-1 0-1,1 0 1,0 0 0,0 1-1,0-1 1,0 0 0,0 0-1,-1 0 1,1 0-1,0 0 1,0 0 0,0 1-1,0-1 1,0 0 0,0 0-1,-1 0 1,1 0-1,0 1 1,0-1 0,0 0-1,0 0 1,0 0-1,0 0 1,0 1 0,0-1-1,0 0 1,0 0 0,0 0-1,0 1 1,0-1-1,0 0 1,0 0 0,0 0-1,0 0 1,0 1 0,0-1-1,14 9-21,24 5-12,0-6 15,1-1-1,57 1 0,-72-6 14,388-4-73,-187-5 47,154 10 0,308-11 15,496-32 25,-906 40-4,1006-11 40,-743 6-34,-152 2-3,38-16 18,-184 5-12,-146 9-12,560 0 14,-511 16-13,286 16 18,-309-25 26,189-22-1,-254 16-22,-34 2 6,-18 2-1,-7 1 12,-144-2 15,87-1-52,-503-22-3,-75-1-10,203 28 11,-321-10 24,-195-22 46,648 23-70,-395-18 13,360 12-1,-330-8 110,350 17-78,-273-9-18,304 4-17,198 10-19,-110 18-1,123-8-13,-97 12-113,143-19 21,-10 1-1069,31-9-520,12-7-523,15-9 624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33.279"/>
    </inkml:context>
    <inkml:brush xml:id="br0">
      <inkml:brushProperty name="width" value="0.05" units="cm"/>
      <inkml:brushProperty name="height" value="0.05" units="cm"/>
      <inkml:brushProperty name="color" value="#E71224"/>
    </inkml:brush>
  </inkml:definitions>
  <inkml:trace contextRef="#ctx0" brushRef="#br0">0 1 2176,'0'2'-184,"0"0"104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2.929"/>
    </inkml:context>
    <inkml:brush xml:id="br0">
      <inkml:brushProperty name="width" value="0.05" units="cm"/>
      <inkml:brushProperty name="height" value="0.05" units="cm"/>
      <inkml:brushProperty name="color" value="#E71224"/>
    </inkml:brush>
  </inkml:definitions>
  <inkml:trace contextRef="#ctx0" brushRef="#br0">5075 24 1384,'0'-1'69,"0"0"-1,0 0 1,0 1-1,0-1 1,1 0-1,-1 1 1,0-1-1,0 0 1,1 1-1,-1-1 1,0 0-1,1 1 1,-1-1-1,1 1 1,-1-1-1,1 0 1,-1 1-1,1-1 1,0 1-1,-1 0 1,1-1-1,-1 1 1,1-1-1,0 1 1,-1 0-1,1 0 1,0-1-1,0 1 1,-1 0-1,1 0 1,0 0-1,-1 0 1,1 0-1,0 0 1,0 0-1,0 0 1,35 3 136,-27-1-137,21 0 566,1-1 0,-1-2 1,43-6-1,-49 5 772,-10 3-188,-18 3-406,-23 7-189,2-6-485,-1 0 0,1-2 1,-1-1-1,-48-1 1,-106-20 446,48 3-105,35 13-132,-172 17-1,12 0-195,138-12 602,-136 19-1,-230 15-594,49-5 74,86-13-41,1-29 232,246 7-181,-297-4 74,-250-16-68,571 18-70,1 2 0,-1 5 0,0 2 1,-138 25-1,156-15-163,0-3 0,-1-3 0,-87 0 0,-22-18 463,170 11-478,0-1 1,1 1 0,-1 0-1,0 0 1,0 0 0,1 1-1,-1-1 1,0 0 0,0 0-1,0 0 1,1 1 0,-1-1-1,0 0 1,1 0 0,-1 1-1,0-1 1,1 1 0,-1-1 0,0 1-1,1 2 5,8-2-4,35-11 25,-11 3 47,48-5 0,54 7-12,1 6 0,245 34 0,-115-17-31,1-20-12,51 0 10,-167 8-24,381-1 23,139-14 3,-309 18-29,-15-2 5,-110 16-4,-141-11-5,112 0 0,-205-12 2,582 16 1,-567-14-1,289 41 7,-294-40-7,39 6 2,-47-9-1,0 1 0,1-1-1,-1 0 1,0 0 0,0-1-1,1 1 1,-1-1 0,0 0 0,5-2-1,-9 3 1,0 0-1,0 0 1,0 0-1,1 0 0,-1 0 1,0 0-1,0 0 1,0 0-1,1 0 0,-1 0 1,0 0-1,0 0 1,0 0-1,1-1 1,-1 1-1,0 0 0,0 0 1,0 0-1,0 0 1,0 0-1,1 0 0,-1-1 1,0 1-1,0 0 1,0 0-1,0 0 1,0-1-1,0 1 0,0 0 1,0 0-1,1 0 1,-1-1-1,0 1 0,0 0 1,0 0-1,0 0 1,0-1-1,0 1 0,0 0 1,0 0-1,0 0 1,0-1-1,-1 1 1,1 0-1,0 0 0,0 0 1,0-1-1,0 1 1,0 0-1,0 0 0,0 0 1,0 0-1,-1-1 1,1 1-1,0 0 1,0 0-1,0 0 0,-1 0 1,-10-6 12,-110 1 20,-1-6-10,-370-40 10,-188-7 22,340 51-54,15 0 8,-505-11 254,326-9-190,36 6 127,2 26-73,416-7-106,1-2 1,-97-20-1,53 7 22,69 14-33,-44 1 1,55 2-12,26 7-23,286 10-45,-266-16 62,169 1 2,290 10-1,-231 6 0,373 15-20,-158-36 27,428 13 5,-14-8 26,-794-7-32,0-1-10,1 4-1,97 11 1,-174-7-2,36 10 1,-52-11-62,0 0 1,1 1 0,-1-1-1,0 1 1,0 0 0,0 0-1,0 0 1,0 1 0,-1 0-1,1-1 1,-1 1 0,1 0-1,4 7 1,-8-10-32,1 1 0,-1-1 0,0 1 0,0-1 0,0 1 0,0-1 0,0 1-1,0 0 1,0-1 0,0 1 0,0-1 0,0 1 0,0-1 0,0 1 0,0-1 0,0 1 0,0 0 0,0-1 0,-1 1 0,1-1 0,0 1 0,0-1-1,-1 1 1,1-1 0,0 0 0,-1 1 0,1-1 0,0 1 0,-1-1 0,0 1 0,-9 6-1235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7.951"/>
    </inkml:context>
    <inkml:brush xml:id="br0">
      <inkml:brushProperty name="width" value="0.05" units="cm"/>
      <inkml:brushProperty name="height" value="0.05" units="cm"/>
      <inkml:brushProperty name="color" value="#E71224"/>
    </inkml:brush>
  </inkml:definitions>
  <inkml:trace contextRef="#ctx0" brushRef="#br0">9159 86 2753,'-9'-2'3606,"-19"10"-2962,-1-2 0,1-1 0,-1-2 0,-49 0 1,-43 6 729,-54 18-627,-240 27 822,-62-10-21,-122 7-99,286-39-1153,-393 7 611,331-15-203,-174-2-267,120-8-333,-358-8 50,238-17-35,5-1 221,-390-13-229,700 31-75,-1031-8 143,862 17 138,394 5-314,-29-3 8,35 2-9,0 1 0,1 0 0,-1-1-1,1 0 1,-1 1 0,1-1-1,-1 0 1,1-1 0,0 1 0,-5-3-1,7 4-1,0 0 0,-1-1 1,1 1-1,0 0 0,0 0 0,-1 0 0,1-1 0,0 1 0,0 0 0,0-1 0,-1 1 1,1 0-1,0 0 0,0-1 0,0 1 0,0 0 0,0-1 0,-1 1 0,1 0 0,0-1 1,0 1-1,0-1 0,0 1 0,0 0 0,0-1 0,0 1 0,0 0 0,0-1 0,1 1 0,-1 0 1,0-1-1,0 1 0,0-1 0,12-5-2,21 3-9,-32 3 11,490 6-22,-287 1 36,460 3-21,391 14 33,-250 0-20,-297-22 0,511-4 12,-25 19 4,-84 0-4,-684-17-18,199-5 15,-164-17-9,22-1-3,-32 21-3,-30 0 7,-180-1-3,47-10 0,-51 7-8,71-3 0,-103 9 1,1 0 0,0 0 1,-1 1-1,1 0 0,-1 0 0,1 0 0,-1 1 1,1-1-1,-1 2 0,7 2 0,-12-5 3,0 0 0,0 0-1,1 0 1,-1 1 0,0-1-1,0 0 1,0 0-1,1 0 1,-1 0 0,0 0-1,0 1 1,0-1 0,0 0-1,0 0 1,0 0 0,1 0-1,-1 1 1,0-1 0,0 0-1,0 0 1,0 0 0,0 1-1,0-1 1,0 0-1,0 0 1,0 0 0,0 1-1,0-1 1,0 0 0,0 0-1,0 1 1,0-1 0,0 0-1,0 0 1,0 0 0,0 1-1,0-1 1,0 0 0,0 0-1,-1 0 1,1 1-1,-10 5-1,-15 1 5,25-7-3,-33 4 5,-1 0 0,0-3 0,-45-2 0,30-1-3,-396-19 6,207 2 1,-278-12 21,375 29-30,-556-16 17,-212-16 35,200 11-22,-117-1 107,512 18-60,128 0-47,-279 2 231,-120 4-174,15 10-63,146 2-10,0 15-47,304-9-718,111-16-1163,21-2-1615,-7 0 2692,12 0-1036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9.621"/>
    </inkml:context>
    <inkml:brush xml:id="br0">
      <inkml:brushProperty name="width" value="0.05" units="cm"/>
      <inkml:brushProperty name="height" value="0.05" units="cm"/>
      <inkml:brushProperty name="color" value="#E71224"/>
    </inkml:brush>
  </inkml:definitions>
  <inkml:trace contextRef="#ctx0" brushRef="#br0">2145 68 4649,'27'-1'910,"-15"0"-799,0 1 0,0 1 0,15 2 0,-66-9 1353,0 2 1,-44 2-1,18 1-859,-376 9 1081,237 2-1370,-79 18 793,-6 0-701,-138-32 767,390 3-847,264-5-282,732-30-16,-358 22 259,-593 11-182,-13-2-56,-16-3-5,-74-5 71,-157-1 1,164 12-33,-1022-23 980,888 32-1022,-107-2-116,1399 40-142,-56-52 263,-925 1 0,-89 6-47,0 0 0,0 0 0,0-1 0,0 1 0,0 0 0,0 0 0,0 0 0,0 0 0,0 0 0,-1 0 0,1 0 0,0 0 0,0 0 0,0-1 0,0 1 0,0 0 0,0 0 0,0 0 0,1 0 0,-1 0 0,0 0 0,0 0 0,0 0 0,0 0 0,0-1 0,0 1 0,0 0 0,0 0 0,0 0 0,0 0 0,0 0 0,0 0 0,0 0 0,0 0 0,0 0 0,0 0 0,0 0 0,0 0 0,1 0 0,-1 0 0,0 0 0,0-1 0,0 1 0,0 0 0,0 0 0,0 0 0,0 0 0,0 0 0,1 0 0,-12-3 10,-28-1 2,-75 4 1,51 1-13,-632-10 54,569 9-43,-586 11-7,557 3-47,146-11-14,14 0 25,17 1-4,418 9-145,155 11-685,-526-16 50,-21 2 229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22.813"/>
    </inkml:context>
    <inkml:brush xml:id="br0">
      <inkml:brushProperty name="width" value="0.05" units="cm"/>
      <inkml:brushProperty name="height" value="0.05" units="cm"/>
      <inkml:brushProperty name="color" value="#E71224"/>
    </inkml:brush>
  </inkml:definitions>
  <inkml:trace contextRef="#ctx0" brushRef="#br0">0 126 3209,'42'-43'453,"-42"43"-412,0 0 0,0 0 1,0 0-1,0 0 0,1 0 0,-1 0 0,0 0 0,0-1 1,0 1-1,0 0 0,0 0 0,0 0 0,0 0 0,0 0 1,0 0-1,0 0 0,0-1 0,0 1 0,0 0 1,1 0-1,-1 0 0,0 0 0,0 0 0,0 0 0,0 0 1,0-1-1,0 1 0,0 0 0,0 0 0,0 0 0,0 0 1,-1 0-1,1 0 0,0-1 0,0 1 0,0 0 0,0 0 1,0 0-1,0 0 0,0 0 0,0 0 0,0 0 0,0-1 1,0 1-1,0 0 0,0 0 0,-1 0 0,1 0 0,0 0 1,0 0-1,0 0 0,0 0 0,0 0 0,0 0 0,0 0 1,-1 0-1,1 0 0,0 0 0,0 0 0,0 0 0,-1 0 8,1 0 0,0 0 0,-1 0 0,1 0 0,0 1 0,-1-1 0,1 0-1,0 0 1,-1 0 0,1 1 0,0-1 0,-1 0 0,1 1 0,0-1-1,0 0 1,-1 1 0,1-1 0,0 0 0,0 1 0,0-1 0,0 0-1,-1 1 1,1-1 0,0 0 0,0 1 0,0-1 0,0 1 0,-1 6 333,-1 1-213,0 0 1,1 0-1,0 0 0,1 0 1,0 10-1,0-17-128,0 1 1,0-1 0,1 1-1,-1-1 1,0 0 0,1 1-1,-1-1 1,1 0-1,-1 1 1,1-1 0,0 0-1,0 0 1,0 0 0,-1 1-1,1-1 1,0 0-1,0 0 1,0 0 0,1 0-1,-1-1 1,0 1 0,0 0-1,0 0 1,1-1-1,-1 1 1,0-1 0,1 1-1,-1-1 1,1 1 0,-1-1-1,0 0 1,1 0-1,-1 0 1,1 0 0,2 0-1,383 14 1938,-283-16-1481,106 4 634,54 4-602,-76-3-448,185-20 309,-104 4-105,-111 8-244,17 6-12,-102 1-8,83-7-1,53-21 15,55-6 23,308 20 654,-306 13-625,647 17 317,-368-22-275,-373-4-86,272 24 0,-283-2-7,241-10 0,-241-10-24,0 6 0,173 24 1,-249-15 1,-1-4-1,1-4 1,0-3 0,0-4 0,90-19 0,-89 3 48,-86 22-62,0 0-1,0 0 1,1 0 0,-1 0 0,0 0 0,1 0 0,-1 0-1,0 0 1,1 0 0,-1 0 0,0 0 0,0 0 0,1 0-1,-1 0 1,0 0 0,1-1 0,-1 1 0,0 0 0,0 0 0,1 0-1,-1-1 1,0 1 0,0 0 0,0 0 0,1 0 0,-1-1-1,0 1 1,0 0 0,0-1 0,0 1 0,1 0 0,-1 0-1,0-1 1,0 1 0,0 0 0,0-1 0,-9-2 1,-61 5 75,-40 0 109,-128-21 102,99 5-82,-143 6 0,98 17-171,-68 3-18,-756 11 38,390 12-53,265-36 43,-2-24 109,-65 13-21,130 8-114,166-2-32,-211-5 188,2 24 60,-243 7-125,543-20-105,-305 17 6,3-1 17,193-11-24,-47-1 28,176-4-28,-51-3 35,1 3 0,-81 10 0,-244 23 27,316-30-49,50-2-12,-82 8 30,104-10-36,0 1 1,0 0 0,0 0-1,0 0 1,-1 0 0,1 0-1,0 0 1,0 0-1,0 0 1,-1 0 0,1 0-1,0 0 1,0 0 0,0 0-1,0 0 1,-1 0-1,1 0 1,0 0 0,0 0-1,0 0 1,-1 0-1,1 0 1,0 0 0,0 1-1,0-1 1,0 0 0,0 0-1,-1 0 1,1 0-1,0 0 1,0 0 0,0 1-1,0-1 1,0 0 0,0 0-1,-1 0 1,1 0-1,0 1 1,0-1 0,0 0-1,0 0 1,0 0-1,0 0 1,0 1 0,0-1-1,0 0 1,0 0 0,0 0-1,0 1 1,0-1-1,0 0 1,0 0 0,0 0-1,0 0 1,0 1 0,0-1-1,14 9-21,24 5-12,0-6 15,1-1-1,57 1 0,-72-6 14,388-4-73,-187-5 47,154 10 0,308-11 15,496-32 25,-906 40-4,1006-11 40,-743 6-34,-152 2-3,38-16 18,-184 5-12,-146 9-12,560 0 14,-511 16-13,286 16 18,-309-25 26,189-22-1,-254 16-22,-34 2 6,-18 2-1,-7 1 12,-144-2 15,87-1-52,-503-22-3,-75-1-10,203 28 11,-321-10 24,-195-22 46,648 23-70,-395-18 13,360 12-1,-330-8 110,350 17-78,-273-9-18,304 4-17,198 10-19,-110 18-1,123-8-13,-97 12-113,143-19 21,-10 1-1069,31-9-520,12-7-523,15-9 624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33.279"/>
    </inkml:context>
    <inkml:brush xml:id="br0">
      <inkml:brushProperty name="width" value="0.05" units="cm"/>
      <inkml:brushProperty name="height" value="0.05" units="cm"/>
      <inkml:brushProperty name="color" value="#E71224"/>
    </inkml:brush>
  </inkml:definitions>
  <inkml:trace contextRef="#ctx0" brushRef="#br0">0 1 2176,'0'2'-184,"0"0"104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2.929"/>
    </inkml:context>
    <inkml:brush xml:id="br0">
      <inkml:brushProperty name="width" value="0.05" units="cm"/>
      <inkml:brushProperty name="height" value="0.05" units="cm"/>
      <inkml:brushProperty name="color" value="#E71224"/>
    </inkml:brush>
  </inkml:definitions>
  <inkml:trace contextRef="#ctx0" brushRef="#br0">5075 24 1384,'0'-1'69,"0"0"-1,0 0 1,0 1-1,0-1 1,1 0-1,-1 1 1,0-1-1,0 0 1,1 1-1,-1-1 1,0 0-1,1 1 1,-1-1-1,1 1 1,-1-1-1,1 0 1,-1 1-1,1-1 1,0 1-1,-1 0 1,1-1-1,-1 1 1,1-1-1,0 1 1,-1 0-1,1 0 1,0-1-1,0 1 1,-1 0-1,1 0 1,0 0-1,-1 0 1,1 0-1,0 0 1,0 0-1,0 0 1,35 3 136,-27-1-137,21 0 566,1-1 0,-1-2 1,43-6-1,-49 5 772,-10 3-188,-18 3-406,-23 7-189,2-6-485,-1 0 0,1-2 1,-1-1-1,-48-1 1,-106-20 446,48 3-105,35 13-132,-172 17-1,12 0-195,138-12 602,-136 19-1,-230 15-594,49-5 74,86-13-41,1-29 232,246 7-181,-297-4 74,-250-16-68,571 18-70,1 2 0,-1 5 0,0 2 1,-138 25-1,156-15-163,0-3 0,-1-3 0,-87 0 0,-22-18 463,170 11-478,0-1 1,1 1 0,-1 0-1,0 0 1,0 0 0,1 1-1,-1-1 1,0 0 0,0 0-1,0 0 1,1 1 0,-1-1-1,0 0 1,1 0 0,-1 1-1,0-1 1,1 1 0,-1-1 0,0 1-1,1 2 5,8-2-4,35-11 25,-11 3 47,48-5 0,54 7-12,1 6 0,245 34 0,-115-17-31,1-20-12,51 0 10,-167 8-24,381-1 23,139-14 3,-309 18-29,-15-2 5,-110 16-4,-141-11-5,112 0 0,-205-12 2,582 16 1,-567-14-1,289 41 7,-294-40-7,39 6 2,-47-9-1,0 1 0,1-1-1,-1 0 1,0 0 0,0-1-1,1 1 1,-1-1 0,0 0 0,5-2-1,-9 3 1,0 0-1,0 0 1,0 0-1,1 0 0,-1 0 1,0 0-1,0 0 1,0 0-1,1 0 0,-1 0 1,0 0-1,0 0 1,0 0-1,1-1 1,-1 1-1,0 0 0,0 0 1,0 0-1,0 0 1,0 0-1,1 0 0,-1-1 1,0 1-1,0 0 1,0 0-1,0 0 1,0-1-1,0 1 0,0 0 1,0 0-1,1 0 1,-1-1-1,0 1 0,0 0 1,0 0-1,0 0 1,0-1-1,0 1 0,0 0 1,0 0-1,0 0 1,0-1-1,-1 1 1,1 0-1,0 0 0,0 0 1,0-1-1,0 1 1,0 0-1,0 0 0,0 0 1,0 0-1,-1-1 1,1 1-1,0 0 1,0 0-1,0 0 0,-1 0 1,-10-6 12,-110 1 20,-1-6-10,-370-40 10,-188-7 22,340 51-54,15 0 8,-505-11 254,326-9-190,36 6 127,2 26-73,416-7-106,1-2 1,-97-20-1,53 7 22,69 14-33,-44 1 1,55 2-12,26 7-23,286 10-45,-266-16 62,169 1 2,290 10-1,-231 6 0,373 15-20,-158-36 27,428 13 5,-14-8 26,-794-7-32,0-1-10,1 4-1,97 11 1,-174-7-2,36 10 1,-52-11-62,0 0 1,1 1 0,-1-1-1,0 1 1,0 0 0,0 0-1,0 0 1,0 1 0,-1 0-1,1-1 1,-1 1 0,1 0-1,4 7 1,-8-10-32,1 1 0,-1-1 0,0 1 0,0-1 0,0 1 0,0-1 0,0 1-1,0 0 1,0-1 0,0 1 0,0-1 0,0 1 0,0-1 0,0 1 0,0-1 0,0 1 0,0 0 0,0-1 0,-1 1 0,1-1 0,0 1 0,0-1-1,-1 1 1,1-1 0,0 0 0,-1 1 0,1-1 0,0 1 0,-1-1 0,0 1 0,-9 6-1235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7.951"/>
    </inkml:context>
    <inkml:brush xml:id="br0">
      <inkml:brushProperty name="width" value="0.05" units="cm"/>
      <inkml:brushProperty name="height" value="0.05" units="cm"/>
      <inkml:brushProperty name="color" value="#E71224"/>
    </inkml:brush>
  </inkml:definitions>
  <inkml:trace contextRef="#ctx0" brushRef="#br0">9159 86 2753,'-9'-2'3606,"-19"10"-2962,-1-2 0,1-1 0,-1-2 0,-49 0 1,-43 6 729,-54 18-627,-240 27 822,-62-10-21,-122 7-99,286-39-1153,-393 7 611,331-15-203,-174-2-267,120-8-333,-358-8 50,238-17-35,5-1 221,-390-13-229,700 31-75,-1031-8 143,862 17 138,394 5-314,-29-3 8,35 2-9,0 1 0,1 0 0,-1-1-1,1 0 1,-1 1 0,1-1-1,-1 0 1,1-1 0,0 1 0,-5-3-1,7 4-1,0 0 0,-1-1 1,1 1-1,0 0 0,0 0 0,-1 0 0,1-1 0,0 1 0,0 0 0,0-1 0,-1 1 1,1 0-1,0 0 0,0-1 0,0 1 0,0 0 0,0-1 0,-1 1 0,1 0 0,0-1 1,0 1-1,0-1 0,0 1 0,0 0 0,0-1 0,0 1 0,0 0 0,0-1 0,1 1 0,-1 0 1,0-1-1,0 1 0,0-1 0,12-5-2,21 3-9,-32 3 11,490 6-22,-287 1 36,460 3-21,391 14 33,-250 0-20,-297-22 0,511-4 12,-25 19 4,-84 0-4,-684-17-18,199-5 15,-164-17-9,22-1-3,-32 21-3,-30 0 7,-180-1-3,47-10 0,-51 7-8,71-3 0,-103 9 1,1 0 0,0 0 1,-1 1-1,1 0 0,-1 0 0,1 0 0,-1 1 1,1-1-1,-1 2 0,7 2 0,-12-5 3,0 0 0,0 0-1,1 0 1,-1 1 0,0-1-1,0 0 1,0 0-1,1 0 1,-1 0 0,0 0-1,0 1 1,0-1 0,0 0-1,0 0 1,0 0 0,1 0-1,-1 1 1,0-1 0,0 0-1,0 0 1,0 0 0,0 1-1,0-1 1,0 0-1,0 0 1,0 0 0,0 1-1,0-1 1,0 0 0,0 0-1,0 1 1,0-1 0,0 0-1,0 0 1,0 0 0,0 1-1,0-1 1,0 0 0,0 0-1,-1 0 1,1 1-1,-10 5-1,-15 1 5,25-7-3,-33 4 5,-1 0 0,0-3 0,-45-2 0,30-1-3,-396-19 6,207 2 1,-278-12 21,375 29-30,-556-16 17,-212-16 35,200 11-22,-117-1 107,512 18-60,128 0-47,-279 2 231,-120 4-174,15 10-63,146 2-10,0 15-47,304-9-718,111-16-1163,21-2-1615,-7 0 2692,12 0-1036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13:44:49.621"/>
    </inkml:context>
    <inkml:brush xml:id="br0">
      <inkml:brushProperty name="width" value="0.05" units="cm"/>
      <inkml:brushProperty name="height" value="0.05" units="cm"/>
      <inkml:brushProperty name="color" value="#E71224"/>
    </inkml:brush>
  </inkml:definitions>
  <inkml:trace contextRef="#ctx0" brushRef="#br0">2145 68 4649,'27'-1'910,"-15"0"-799,0 1 0,0 1 0,15 2 0,-66-9 1353,0 2 1,-44 2-1,18 1-859,-376 9 1081,237 2-1370,-79 18 793,-6 0-701,-138-32 767,390 3-847,264-5-282,732-30-16,-358 22 259,-593 11-182,-13-2-56,-16-3-5,-74-5 71,-157-1 1,164 12-33,-1022-23 980,888 32-1022,-107-2-116,1399 40-142,-56-52 263,-925 1 0,-89 6-47,0 0 0,0 0 0,0-1 0,0 1 0,0 0 0,0 0 0,0 0 0,0 0 0,0 0 0,-1 0 0,1 0 0,0 0 0,0 0 0,0-1 0,0 1 0,0 0 0,0 0 0,0 0 0,1 0 0,-1 0 0,0 0 0,0 0 0,0 0 0,0 0 0,0-1 0,0 1 0,0 0 0,0 0 0,0 0 0,0 0 0,0 0 0,0 0 0,0 0 0,0 0 0,0 0 0,0 0 0,0 0 0,0 0 0,1 0 0,-1 0 0,0 0 0,0-1 0,0 1 0,0 0 0,0 0 0,0 0 0,0 0 0,0 0 0,1 0 0,-12-3 10,-28-1 2,-75 4 1,51 1-13,-632-10 54,569 9-43,-586 11-7,557 3-47,146-11-14,14 0 25,17 1-4,418 9-145,155 11-685,-526-16 50,-21 2 229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Add slides on how to evaluate an RCT (simple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a:t>
            </a:r>
            <a:r>
              <a:rPr lang="en-US" b="0" i="1" dirty="0">
                <a:solidFill>
                  <a:srgbClr val="110F4C"/>
                </a:solidFill>
                <a:effectLst/>
                <a:latin typeface="GT America"/>
              </a:rPr>
              <a:t>A policewoman sees a man searching for something under a streetlight and asks what the man has lost. He says he lost his keys, and they both look under the streetlight together. After a few minutes, the policewoman asks the man if he is sure he lost them here, and he replies, no, and that he lost them in the park. The policewoman asks why he is searching here, and the man replies, “This is where the light is."</a:t>
            </a:r>
            <a:r>
              <a:rPr lang="en-US" b="0" i="0" dirty="0">
                <a:solidFill>
                  <a:srgbClr val="110F4C"/>
                </a:solidFill>
                <a:effectLst/>
                <a:latin typeface="GT America"/>
              </a:rPr>
              <a:t> </a:t>
            </a:r>
          </a:p>
          <a:p>
            <a:pPr marL="171450" indent="-171450">
              <a:buFont typeface="Arial" panose="020B0604020202020204" pitchFamily="34" charset="0"/>
              <a:buChar char="•"/>
            </a:pPr>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29069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6443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013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93534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What’s an example of selection bias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294648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4835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24514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13133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are we actually measuring quality appropriately?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182187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Stick with example: when can we say moving to a hospital of different quality has a *causal* effect on patient outcomes? Think about an ideal experiment there (first RCT), then a quasi-experiment (hospital closures, patient moving)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What would an RCT be in our standard?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 </a:t>
            </a:r>
            <a:r>
              <a:rPr lang="en-US" b="0" i="0" dirty="0">
                <a:solidFill>
                  <a:srgbClr val="4D4D4D"/>
                </a:solidFill>
                <a:effectLst/>
                <a:latin typeface="ff-quadraat-web-pro"/>
              </a:rPr>
              <a:t>We randomly assigned 800 hospitalized patients with medically and socially complex conditions, all with at least one additional hospitalization in the preceding 6 months, to the Coalition’s care-transition program or to usual care. The primary outcome was hospital readmission within 180 days after discharge.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2220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53491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Go back to evaluating quality of care on patient outcomes. What real-world things mimic an RCT? Hospital closures, patients moving, etc.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999314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614190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Draw this DAG on the whiteboard – erase links between ability and education (removes omitted variable bias)</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924212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conditionally random is conditional on regression controls, but on </a:t>
            </a:r>
            <a:r>
              <a:rPr lang="en-US" b="1" dirty="0"/>
              <a:t>matching.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9329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magic of randomization! It’s what makes an RCT so powerful – here, we will approximate it (design-based inference) by selecting a subset of our data where individuals look similar (including in ability), but where treatment is quasi-randomly assigned. Same idea behind approximating an experiment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77485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just controlling for education here not enough? You still have untreated observations that look basically nothing like the treated observations, and they’re still being included in the regression. Maybe they shouldn’t be? </a:t>
            </a:r>
          </a:p>
          <a:p>
            <a:pPr marL="171450" indent="-171450">
              <a:buFont typeface="Arial" panose="020B0604020202020204" pitchFamily="34" charset="0"/>
              <a:buChar char="•"/>
            </a:pPr>
            <a:r>
              <a:rPr lang="en-CA" dirty="0"/>
              <a:t>So suppose you want to compare how a heart attack affects a family – if you just throw in controls for age/sex/risk/etc., you’re still using data on the triathlon runners against the heart attack families. </a:t>
            </a:r>
          </a:p>
          <a:p>
            <a:pPr marL="171450" indent="-171450">
              <a:buFont typeface="Arial" panose="020B0604020202020204" pitchFamily="34" charset="0"/>
              <a:buChar char="•"/>
            </a:pPr>
            <a:r>
              <a:rPr lang="en-CA" dirty="0"/>
              <a:t>Reducing model dependence means that researcher discretion is limited – you’re really comparing apples to apples. Suppose we have this data and want a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246194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what happens if you pool all data. We can try either a linear regression (what’s the treatment effect)</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8845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the outcome is: likelihood of breastfeeding (in percentages). Note: some of this is made up.</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00807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 we try a quadratic fit – now the ATE is flipped? Which is correct? </a:t>
            </a:r>
          </a:p>
          <a:p>
            <a:r>
              <a:rPr lang="en-CA" dirty="0"/>
              <a:t>Can anyone see what the problem is (we have untreated outliers that are skewing regressions – we don’t want these observations because they aren’t comparable to treated group)</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87905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637710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561896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Without need to fit the poorly matching observations, models tell a story that reflects the data we care about. (That’s the kicker philosophically here – is there data we can say we “care more about”)?</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44501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Really, it’s not matching or regression – it’s matching + regression! Appropriate data selection + model selection can be your friend.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165792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what did you like about the paper? What was confusing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883714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association. Why? What might be imperfect about matching? </a:t>
            </a:r>
          </a:p>
          <a:p>
            <a:r>
              <a:rPr lang="en-CA" dirty="0"/>
              <a:t>Discussion questions: </a:t>
            </a:r>
          </a:p>
          <a:p>
            <a:pPr marL="171450" indent="-171450">
              <a:buFont typeface="Arial" panose="020B0604020202020204" pitchFamily="34" charset="0"/>
              <a:buChar char="•"/>
            </a:pPr>
            <a:r>
              <a:rPr lang="en-CA" dirty="0"/>
              <a:t>What is the importance of this question? (Infertility affects 1 in 6, treatment affects up to 4% of births in Canada). Are there risks? </a:t>
            </a:r>
          </a:p>
          <a:p>
            <a:pPr marL="171450" indent="-171450">
              <a:buFont typeface="Arial" panose="020B0604020202020204" pitchFamily="34" charset="0"/>
              <a:buChar char="•"/>
            </a:pPr>
            <a:r>
              <a:rPr lang="en-CA" dirty="0"/>
              <a:t>What are the outcomes? What is the independent and dependent variable here? How are they defined? (SMM includes near-fatal events from eclampsia, etc. Why near-fatal? Mortality is too low to look at carefully). </a:t>
            </a:r>
          </a:p>
          <a:p>
            <a:pPr marL="171450" indent="-171450">
              <a:buFont typeface="Arial" panose="020B0604020202020204" pitchFamily="34" charset="0"/>
              <a:buChar char="•"/>
            </a:pPr>
            <a:r>
              <a:rPr lang="en-CA" dirty="0"/>
              <a:t>Why can’t we do an RCT here? </a:t>
            </a:r>
          </a:p>
          <a:p>
            <a:pPr marL="171450" indent="-171450">
              <a:buFont typeface="Arial" panose="020B0604020202020204" pitchFamily="34" charset="0"/>
              <a:buChar char="•"/>
            </a:pPr>
            <a:r>
              <a:rPr lang="en-CA" dirty="0"/>
              <a:t>What is the comparison without matching? What are the open back doors we need to close?  (main problem: selection into IVF and *age*)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464085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t>
            </a:r>
          </a:p>
          <a:p>
            <a:pPr marL="171450" indent="-171450">
              <a:buFont typeface="Arial" panose="020B0604020202020204" pitchFamily="34" charset="0"/>
              <a:buChar char="•"/>
            </a:pPr>
            <a:r>
              <a:rPr lang="en-CA" dirty="0"/>
              <a:t>Helpful to have a discussion like this for how sample was constructed</a:t>
            </a:r>
          </a:p>
          <a:p>
            <a:pPr marL="171450" indent="-171450">
              <a:buFont typeface="Arial" panose="020B0604020202020204" pitchFamily="34" charset="0"/>
              <a:buChar char="•"/>
            </a:pPr>
            <a:r>
              <a:rPr lang="en-CA" dirty="0"/>
              <a:t>Inclusion/exclusion criteria here are very clear. </a:t>
            </a:r>
          </a:p>
          <a:p>
            <a:pPr marL="171450" indent="-171450">
              <a:buFont typeface="Arial" panose="020B0604020202020204" pitchFamily="34" charset="0"/>
              <a:buChar char="•"/>
            </a:pPr>
            <a:r>
              <a:rPr lang="en-CA" dirty="0"/>
              <a:t>Why might they randomly sample 1 birth per woman? (honestly, this isn’t well-justified to me).</a:t>
            </a:r>
          </a:p>
          <a:p>
            <a:pPr marL="171450" indent="-171450">
              <a:buFont typeface="Arial" panose="020B0604020202020204" pitchFamily="34" charset="0"/>
              <a:buChar char="•"/>
            </a:pPr>
            <a:r>
              <a:rPr lang="en-CA" dirty="0"/>
              <a:t>Look at sample sizes before/after matching. What’s happening? We’re throwing away data that don’t match well!</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9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82323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6296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we think about </a:t>
            </a:r>
            <a:r>
              <a:rPr lang="en-CA"/>
              <a:t>this visualization?</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517518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should be informed by the causal model you have in mind (you guess something about what is non-random in treatment assignment and fix it)</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108054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most matching actually happens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780016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 notes: I and j are people, n is covariate (age, sex, </a:t>
            </a:r>
            <a:r>
              <a:rPr lang="en-US" dirty="0" err="1"/>
              <a:t>bmi</a:t>
            </a:r>
            <a:r>
              <a:rPr lang="en-US" dirty="0"/>
              <a:t>, married, etc.)</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019706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choose k</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963933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neighbors of this guy?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164798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choose k?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003608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470568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does this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6214378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does this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0479283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does this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451907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991110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Look through the list of covariates. Is there anything else they should regress/match on?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308083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does this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346010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 </a:t>
            </a:r>
            <a:r>
              <a:rPr lang="en-US" b="1" u="sng" dirty="0"/>
              <a:t>How do we decide if the match is good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418948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better, at least. So the matching may have been more helpful in some areas than others (how do we decide what that means)?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171087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(You can add adjustment if you need to).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Did they have any controls (no)? What did they do instead (lots of subgroup analysis)?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612067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 means + regression + nice visualization (ish). What do we think? What works well? What doesn’t?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662908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out view. </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954247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the OLS assigns weights to observations that may bias your estimate of ATE or ATT, particularly if (1) probability of treatment varies with x and (2) E(Y_1-Y_0|x) varies in x</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48134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9282712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match on, say, ability, your matching might be making things worse. </a:t>
            </a:r>
          </a:p>
          <a:p>
            <a:r>
              <a:rPr lang="en-CA" dirty="0"/>
              <a:t>PSM had its heyday, now we have problems with it.</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1845338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King Charles – added this before the coronation.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3303819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0220478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“regression validity” – not R-squared but when the link between regression and model is strong enough. Suppose that our goal is to estimate the association between some things and quality of care in a hospital. What are some possible variables to include? (Exercise for discussion). Then talk about taking this to data – how do we measure everything?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2915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3/19/2024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9.png"/><Relationship Id="rId18" Type="http://schemas.openxmlformats.org/officeDocument/2006/relationships/customXml" Target="../ink/ink8.xml"/><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image" Target="../media/image360.png"/><Relationship Id="rId12" Type="http://schemas.openxmlformats.org/officeDocument/2006/relationships/customXml" Target="../ink/ink5.xml"/><Relationship Id="rId17"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8.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4.xml"/><Relationship Id="rId19" Type="http://schemas.openxmlformats.org/officeDocument/2006/relationships/image" Target="../media/image42.png"/><Relationship Id="rId4" Type="http://schemas.openxmlformats.org/officeDocument/2006/relationships/customXml" Target="../ink/ink1.xml"/><Relationship Id="rId9" Type="http://schemas.openxmlformats.org/officeDocument/2006/relationships/image" Target="../media/image37.png"/><Relationship Id="rId14" Type="http://schemas.openxmlformats.org/officeDocument/2006/relationships/customXml" Target="../ink/ink6.xml"/></Relationships>
</file>

<file path=ppt/slides/_rels/slide71.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39.png"/><Relationship Id="rId18" Type="http://schemas.openxmlformats.org/officeDocument/2006/relationships/customXml" Target="../ink/ink17.xml"/><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image" Target="../media/image360.png"/><Relationship Id="rId12" Type="http://schemas.openxmlformats.org/officeDocument/2006/relationships/customXml" Target="../ink/ink14.xml"/><Relationship Id="rId17" Type="http://schemas.openxmlformats.org/officeDocument/2006/relationships/image" Target="../media/image41.png"/><Relationship Id="rId2" Type="http://schemas.openxmlformats.org/officeDocument/2006/relationships/notesSlide" Target="../notesSlides/notesSlide68.xml"/><Relationship Id="rId16" Type="http://schemas.openxmlformats.org/officeDocument/2006/relationships/customXml" Target="../ink/ink16.xml"/><Relationship Id="rId20"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38.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13.xml"/><Relationship Id="rId19" Type="http://schemas.openxmlformats.org/officeDocument/2006/relationships/image" Target="../media/image42.png"/><Relationship Id="rId4" Type="http://schemas.openxmlformats.org/officeDocument/2006/relationships/customXml" Target="../ink/ink10.xml"/><Relationship Id="rId9" Type="http://schemas.openxmlformats.org/officeDocument/2006/relationships/image" Target="../media/image37.png"/><Relationship Id="rId14" Type="http://schemas.openxmlformats.org/officeDocument/2006/relationships/customXml" Target="../ink/ink15.xml"/></Relationships>
</file>

<file path=ppt/slides/_rels/slide72.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9.png"/><Relationship Id="rId18" Type="http://schemas.openxmlformats.org/officeDocument/2006/relationships/customXml" Target="../ink/ink26.xml"/><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image" Target="../media/image360.png"/><Relationship Id="rId12" Type="http://schemas.openxmlformats.org/officeDocument/2006/relationships/customXml" Target="../ink/ink23.xml"/><Relationship Id="rId17" Type="http://schemas.openxmlformats.org/officeDocument/2006/relationships/image" Target="../media/image41.png"/><Relationship Id="rId2" Type="http://schemas.openxmlformats.org/officeDocument/2006/relationships/notesSlide" Target="../notesSlides/notesSlide69.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image" Target="../media/image38.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22.xml"/><Relationship Id="rId19" Type="http://schemas.openxmlformats.org/officeDocument/2006/relationships/image" Target="../media/image42.png"/><Relationship Id="rId4" Type="http://schemas.openxmlformats.org/officeDocument/2006/relationships/customXml" Target="../ink/ink19.xml"/><Relationship Id="rId9" Type="http://schemas.openxmlformats.org/officeDocument/2006/relationships/image" Target="../media/image37.png"/><Relationship Id="rId14" Type="http://schemas.openxmlformats.org/officeDocument/2006/relationships/customXml" Target="../ink/ink24.xml"/></Relationships>
</file>

<file path=ppt/slides/_rels/slide73.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39.png"/><Relationship Id="rId18" Type="http://schemas.openxmlformats.org/officeDocument/2006/relationships/customXml" Target="../ink/ink35.xml"/><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image" Target="../media/image360.png"/><Relationship Id="rId12" Type="http://schemas.openxmlformats.org/officeDocument/2006/relationships/customXml" Target="../ink/ink32.xml"/><Relationship Id="rId17" Type="http://schemas.openxmlformats.org/officeDocument/2006/relationships/image" Target="../media/image41.png"/><Relationship Id="rId2" Type="http://schemas.openxmlformats.org/officeDocument/2006/relationships/notesSlide" Target="../notesSlides/notesSlide70.xml"/><Relationship Id="rId16" Type="http://schemas.openxmlformats.org/officeDocument/2006/relationships/customXml" Target="../ink/ink34.xml"/><Relationship Id="rId20"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29.xml"/><Relationship Id="rId11" Type="http://schemas.openxmlformats.org/officeDocument/2006/relationships/image" Target="../media/image38.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31.xml"/><Relationship Id="rId19" Type="http://schemas.openxmlformats.org/officeDocument/2006/relationships/image" Target="../media/image42.png"/><Relationship Id="rId4" Type="http://schemas.openxmlformats.org/officeDocument/2006/relationships/customXml" Target="../ink/ink28.xml"/><Relationship Id="rId9" Type="http://schemas.openxmlformats.org/officeDocument/2006/relationships/image" Target="../media/image37.png"/><Relationship Id="rId14" Type="http://schemas.openxmlformats.org/officeDocument/2006/relationships/customXml" Target="../ink/ink33.xml"/></Relationships>
</file>

<file path=ppt/slides/_rels/slide74.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39.png"/><Relationship Id="rId18" Type="http://schemas.openxmlformats.org/officeDocument/2006/relationships/customXml" Target="../ink/ink44.xml"/><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image" Target="../media/image360.png"/><Relationship Id="rId12" Type="http://schemas.openxmlformats.org/officeDocument/2006/relationships/customXml" Target="../ink/ink41.xml"/><Relationship Id="rId17" Type="http://schemas.openxmlformats.org/officeDocument/2006/relationships/image" Target="../media/image41.png"/><Relationship Id="rId2" Type="http://schemas.openxmlformats.org/officeDocument/2006/relationships/notesSlide" Target="../notesSlides/notesSlide71.xml"/><Relationship Id="rId16" Type="http://schemas.openxmlformats.org/officeDocument/2006/relationships/customXml" Target="../ink/ink43.xml"/><Relationship Id="rId20" Type="http://schemas.openxmlformats.org/officeDocument/2006/relationships/customXml" Target="../ink/ink45.xml"/><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38.png"/><Relationship Id="rId5" Type="http://schemas.openxmlformats.org/officeDocument/2006/relationships/image" Target="../media/image350.png"/><Relationship Id="rId15" Type="http://schemas.openxmlformats.org/officeDocument/2006/relationships/image" Target="../media/image40.png"/><Relationship Id="rId10" Type="http://schemas.openxmlformats.org/officeDocument/2006/relationships/customXml" Target="../ink/ink40.xml"/><Relationship Id="rId19" Type="http://schemas.openxmlformats.org/officeDocument/2006/relationships/image" Target="../media/image42.png"/><Relationship Id="rId4" Type="http://schemas.openxmlformats.org/officeDocument/2006/relationships/customXml" Target="../ink/ink37.xml"/><Relationship Id="rId9" Type="http://schemas.openxmlformats.org/officeDocument/2006/relationships/image" Target="../media/image37.png"/><Relationship Id="rId14" Type="http://schemas.openxmlformats.org/officeDocument/2006/relationships/customXml" Target="../ink/ink4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blogs.worldbank.org/impactevaluations/what-do-you-need-do-make-matching-estimator-convincing-rhetorical-vs-statistica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jstor.org/stable/pdf/2677743.pdf?casa_token=IjzYni5P9uUAAAAA:HbrUlmcnj8t1GBBHJytsvqUEIdLKpMC1ABrVGkWiLLcQgUWY5UbC-yXn2gcvE6OuPNOfoxREOtA1F7sBaoqtyetfAHB4x2VnbXh4rjJY5UhP97YRSzNm"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df.sciencedirectassets.com/271689/1-s2.0-S0304407600X02643/1-s2.0-S030440760400082X/main.pdf?X-Amz-Security-Token=IQoJb3JpZ2luX2VjEPH%2F%2F%2F%2F%2F%2F%2F%2F%2F%2FwEaCXVzLWVhc3QtMSJIMEYCIQCxQ2yfY%2Bmqiau%2BNmeT3aqLxeiqpqaEcfD3fPUsQSTf1gIhAPQQiF1vxLCj9kq3OKqZK4YvXdCZYVPmRpZAvn3TPBwzKtIECBoQBBoMMDU5MDAzNTQ2ODY1IgzIe%2FIcvUCnkPdcMXkqrwTYN%2Fh3YrhG3ofbMxPmDgkvPvZx9pl1jttMyJsr7Xmpe9PNYfw0vL1DsFCxlSI1DEf2ThFEDOzpevTFRYKD%2FIBeep7juH%2F2AsEnpuUBRj573hp9nXCjUEj92GrGuAFuavXve57oK85yIM7EFxMv%2FIktfEFhR220IeG6tlANa0ItmbafZ2VSlYqgUmuEVCkYmItrCDOdN9UidlUQ4ISJx5PFmwSb%2BAYeMOOjE0m%2BTgYwoFS%2B70cBbemdDuj%2Fvu1hK8R9xoGaVzP9rnLdkqdM1m8q1iHtqVad%2FQCpbIwQu3xEviPk2DwCLk7v00lxGy7KqfIWcJr2VS11MscQRxBGnBvQqvcChxBOyB%2FM4Mfs2fNqoUY9dbF5InaXWi9CnAKI5UUKC2d7cEYK09bwOmLaTyxWckXx631DPzV%2Bd7ZDCidN6SP4fyv66RuewRi6MAuAbuJZ7QkL8SSOlohZqIHHDLEf4WHH0GlKay4VJVHJHTG7oXOQQQRjP4aCnQXpiIHJ7xpVipVNgiTPDewXgkgzc%2FeQnawbDsghH89%2F6Hytn3799bfqgrY43WC1AfP%2FN%2B%2BygogYoXigg%2FXmzZSiFdLuEkSbK7E42o1II%2BPUcvUDTONw26Nbmee30xpBdjrmjt35S9mcaE0eiNH0Ee7%2FBGPw1eWtfoPC%2FZDrKQWm7kD8zOKxS1w%2F3%2BrlT0JWFJsoGOE2TmLVteBnhUYy3gzCdJjDW4ien7kKVccXes3A2l4j7cDsMOWD8pUGOqgBJHdU7Aq0fFV2aQW1OmEPPVMdR5HQ74O0N75p6BjvrHhVEpTKxRfxtjhZB4XLCmU9clfVk7sLx4siGutqz80VEvEIKHcJiKVPsOotlMmNiUIsDbZ%2BRMOzQC2alEQvRfyYuPCQVRolFZ2Dw5nX6ge%2B%2B0aDjaOIDZNd96sz70oGeRkFXiZqV2374Q2VJDYB2mjGnDBowgBpw1P57pcqtQx1DFLNx8qzl1Y6&amp;X-Amz-Algorithm=AWS4-HMAC-SHA256&amp;X-Amz-Date=20220629T173022Z&amp;X-Amz-SignedHeaders=host&amp;X-Amz-Expires=300&amp;X-Amz-Credential=ASIAQ3PHCVTYQKIYNGUC%2F20220629%2Fus-east-1%2Fs3%2Faws4_request&amp;X-Amz-Signature=7675288f4216322759d9dbf1129663aad221c7c4cbdb7c29033ed52bdc90e1bf&amp;hash=308fa8f869edd6ef8ffd5f9bb51d2a15a87e1a23ec43e6d9cd64d74d8f99ab4c&amp;host=68042c943591013ac2b2430a89b270f6af2c76d8dfd086a07176afe7c76c2c61&amp;pii=S030440760400082X&amp;tid=spdf-06185d94-b6ea-4d72-b35a-150107643f7a&amp;sid=5e9271e41aae99496638b365e05f5c642176gxrqa&amp;type=client&amp;ua=4d50515653510250050c&amp;rr=723063c2dc5217f1"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9: Introduction to Causal Inference and Matching</a:t>
            </a:r>
          </a:p>
          <a:p>
            <a:r>
              <a:rPr lang="en-US" sz="2400" dirty="0"/>
              <a:t>March 20,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206185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59188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125417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378148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345493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045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329214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43135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Linear regression (OLS, interpretation)</a:t>
            </a:r>
          </a:p>
          <a:p>
            <a:r>
              <a:rPr lang="en-US" sz="2800" dirty="0"/>
              <a:t>Selecting controls (dummy variables, interaction terms) </a:t>
            </a:r>
          </a:p>
          <a:p>
            <a:r>
              <a:rPr lang="en-US" sz="2800" dirty="0"/>
              <a:t>Transformations (log transformations, others)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How do we evaluate a regression? </a:t>
            </a:r>
          </a:p>
          <a:p>
            <a:r>
              <a:rPr lang="en-US" sz="2800" dirty="0"/>
              <a:t>What do we need for causal inference? </a:t>
            </a:r>
          </a:p>
          <a:p>
            <a:r>
              <a:rPr lang="en-US" sz="2800" dirty="0"/>
              <a:t>One example: propensity score matching</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fontScale="90000"/>
          </a:bodyPr>
          <a:lstStyle/>
          <a:p>
            <a:r>
              <a:rPr lang="en-US" dirty="0"/>
              <a:t>Causal Inference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374173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p:txBody>
      </p:sp>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3"/>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42106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How do we interpret an RCT? Analysis is easy!</a:t>
            </a:r>
          </a:p>
        </p:txBody>
      </p:sp>
      <p:pic>
        <p:nvPicPr>
          <p:cNvPr id="5" name="Picture 4">
            <a:extLst>
              <a:ext uri="{FF2B5EF4-FFF2-40B4-BE49-F238E27FC236}">
                <a16:creationId xmlns:a16="http://schemas.microsoft.com/office/drawing/2014/main" id="{8A83C630-04BF-C12E-3DDE-2B33B64FA0F4}"/>
              </a:ext>
            </a:extLst>
          </p:cNvPr>
          <p:cNvPicPr>
            <a:picLocks noChangeAspect="1"/>
          </p:cNvPicPr>
          <p:nvPr/>
        </p:nvPicPr>
        <p:blipFill>
          <a:blip r:embed="rId3"/>
          <a:stretch>
            <a:fillRect/>
          </a:stretch>
        </p:blipFill>
        <p:spPr>
          <a:xfrm>
            <a:off x="1828800" y="1600200"/>
            <a:ext cx="6966351" cy="1179008"/>
          </a:xfrm>
          <a:prstGeom prst="rect">
            <a:avLst/>
          </a:prstGeom>
        </p:spPr>
      </p:pic>
      <p:pic>
        <p:nvPicPr>
          <p:cNvPr id="7" name="Picture 6">
            <a:extLst>
              <a:ext uri="{FF2B5EF4-FFF2-40B4-BE49-F238E27FC236}">
                <a16:creationId xmlns:a16="http://schemas.microsoft.com/office/drawing/2014/main" id="{0A27858D-43C1-D12E-2282-47E53575C970}"/>
              </a:ext>
            </a:extLst>
          </p:cNvPr>
          <p:cNvPicPr>
            <a:picLocks noChangeAspect="1"/>
          </p:cNvPicPr>
          <p:nvPr/>
        </p:nvPicPr>
        <p:blipFill>
          <a:blip r:embed="rId4"/>
          <a:stretch>
            <a:fillRect/>
          </a:stretch>
        </p:blipFill>
        <p:spPr>
          <a:xfrm>
            <a:off x="609600" y="2757022"/>
            <a:ext cx="10015334" cy="3631935"/>
          </a:xfrm>
          <a:prstGeom prst="rect">
            <a:avLst/>
          </a:prstGeom>
        </p:spPr>
      </p:pic>
    </p:spTree>
    <p:extLst>
      <p:ext uri="{BB962C8B-B14F-4D97-AF65-F5344CB8AC3E}">
        <p14:creationId xmlns:p14="http://schemas.microsoft.com/office/powerpoint/2010/main" val="189522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37933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99060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9906000" cy="5623560"/>
              </a:xfrm>
              <a:blipFill>
                <a:blip r:embed="rId3"/>
                <a:stretch>
                  <a:fillRect l="-492"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83058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8305800" cy="5623560"/>
              </a:xfrm>
              <a:blipFill>
                <a:blip r:embed="rId3"/>
                <a:stretch>
                  <a:fillRect l="-1175"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421417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0" indent="0">
                  <a:buNone/>
                </a:pPr>
                <a:r>
                  <a:rPr lang="en-CA" b="1" u="sng" dirty="0"/>
                  <a:t>Questions:</a:t>
                </a:r>
              </a:p>
              <a:p>
                <a:pPr marL="342900" indent="-342900">
                  <a:buAutoNum type="arabicPeriod"/>
                </a:pPr>
                <a:r>
                  <a:rPr lang="en-CA" dirty="0"/>
                  <a:t>What are the coefficients of interest? </a:t>
                </a:r>
              </a:p>
              <a:p>
                <a:pPr marL="342900" indent="-342900">
                  <a:buAutoNum type="arabicPeriod"/>
                </a:pPr>
                <a:r>
                  <a:rPr lang="en-CA" dirty="0"/>
                  <a:t>What variables are dummies here? </a:t>
                </a:r>
              </a:p>
              <a:p>
                <a:pPr marL="342900" indent="-342900">
                  <a:buAutoNum type="arabicPeriod"/>
                </a:pPr>
                <a:r>
                  <a:rPr lang="en-CA" dirty="0"/>
                  <a:t>What variables should be transformed? How? </a:t>
                </a:r>
              </a:p>
              <a:p>
                <a:pPr marL="342900" indent="-342900">
                  <a:buAutoNum type="arabicPeriod"/>
                </a:pPr>
                <a:r>
                  <a:rPr lang="en-CA" dirty="0"/>
                  <a:t>If you were to perform an interaction here, what would you like to see and why? </a:t>
                </a:r>
              </a:p>
              <a:p>
                <a:pPr marL="0" indent="0">
                  <a:buNone/>
                </a:pPr>
                <a:endParaRPr lang="en-CA" dirty="0"/>
              </a:p>
            </p:txBody>
          </p:sp>
        </mc:Choice>
        <mc:Fallback>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2438400"/>
                <a:ext cx="10573512" cy="4214177"/>
              </a:xfrm>
              <a:blipFill>
                <a:blip r:embed="rId3"/>
                <a:stretch>
                  <a:fillRect l="-519" t="-1013" b="-724"/>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4786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6751"/>
            <a:ext cx="6530721" cy="701040"/>
          </a:xfrm>
        </p:spPr>
        <p:txBody>
          <a:bodyPr>
            <a:normAutofit/>
          </a:bodyPr>
          <a:lstStyle/>
          <a:p>
            <a:r>
              <a:rPr lang="en-US" dirty="0"/>
              <a:t>Some Drawbacks of DAGs</a:t>
            </a:r>
          </a:p>
        </p:txBody>
      </p:sp>
      <p:sp>
        <p:nvSpPr>
          <p:cNvPr id="3" name="Content Placeholder 2"/>
          <p:cNvSpPr>
            <a:spLocks noGrp="1"/>
          </p:cNvSpPr>
          <p:nvPr>
            <p:ph idx="1"/>
          </p:nvPr>
        </p:nvSpPr>
        <p:spPr>
          <a:xfrm>
            <a:off x="1219200" y="977791"/>
            <a:ext cx="96012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8298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100584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10058400" cy="5646420"/>
              </a:xfrm>
              <a:blipFill>
                <a:blip r:embed="rId3"/>
                <a:stretch>
                  <a:fillRect l="-4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99060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9906000" cy="5646420"/>
              </a:xfrm>
              <a:blipFill>
                <a:blip r:embed="rId3"/>
                <a:stretch>
                  <a:fillRect l="-9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a:bodyPr>
          <a:lstStyle/>
          <a:p>
            <a:r>
              <a:rPr lang="en-US" dirty="0"/>
              <a:t>Propensity Score Matching</a:t>
            </a:r>
          </a:p>
        </p:txBody>
      </p:sp>
    </p:spTree>
    <p:extLst>
      <p:ext uri="{BB962C8B-B14F-4D97-AF65-F5344CB8AC3E}">
        <p14:creationId xmlns:p14="http://schemas.microsoft.com/office/powerpoint/2010/main" val="2902483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dirty="0">
                    <a:cs typeface="Times New Roman" panose="02020603050405020304" pitchFamily="18" charset="0"/>
                  </a:rPr>
                  <a:t>There are others: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0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b="0" dirty="0">
                  <a:solidFill>
                    <a:schemeClr val="accent2">
                      <a:lumMod val="75000"/>
                    </a:schemeClr>
                  </a:solidFill>
                  <a:cs typeface="Times New Roman" panose="02020603050405020304" pitchFamily="18" charset="0"/>
                </a:endParaRPr>
              </a:p>
              <a:p>
                <a:r>
                  <a:rPr lang="en-US" sz="2400" b="1" dirty="0">
                    <a:solidFill>
                      <a:schemeClr val="accent3">
                        <a:lumMod val="75000"/>
                      </a:schemeClr>
                    </a:solidFill>
                    <a:cs typeface="Times New Roman" panose="02020603050405020304" pitchFamily="18" charset="0"/>
                  </a:rPr>
                  <a:t>Conditional Independence Assumption</a:t>
                </a:r>
                <a:r>
                  <a:rPr lang="en-US" sz="2400" dirty="0">
                    <a:solidFill>
                      <a:schemeClr val="accent3">
                        <a:lumMod val="75000"/>
                      </a:schemeClr>
                    </a:solidFill>
                    <a:cs typeface="Times New Roman" panose="02020603050405020304" pitchFamily="18" charset="0"/>
                  </a:rPr>
                  <a:t>: treatment is conditionally random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r="-248"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AC97B542-F4FC-0526-2803-160792BE6C9F}"/>
              </a:ext>
            </a:extLst>
          </p:cNvPr>
          <p:cNvPicPr>
            <a:picLocks noChangeAspect="1"/>
          </p:cNvPicPr>
          <p:nvPr/>
        </p:nvPicPr>
        <p:blipFill>
          <a:blip r:embed="rId4"/>
          <a:stretch>
            <a:fillRect/>
          </a:stretch>
        </p:blipFill>
        <p:spPr>
          <a:xfrm>
            <a:off x="1143000" y="1066801"/>
            <a:ext cx="9772246" cy="3457368"/>
          </a:xfrm>
          <a:prstGeom prst="rect">
            <a:avLst/>
          </a:prstGeom>
        </p:spPr>
      </p:pic>
    </p:spTree>
    <p:extLst>
      <p:ext uri="{BB962C8B-B14F-4D97-AF65-F5344CB8AC3E}">
        <p14:creationId xmlns:p14="http://schemas.microsoft.com/office/powerpoint/2010/main" val="121876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677864"/>
                <a:ext cx="10896600" cy="5974714"/>
              </a:xfrm>
            </p:spPr>
            <p:txBody>
              <a:bodyPr>
                <a:normAutofit/>
              </a:bodyPr>
              <a:lstStyle/>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0" indent="0">
                  <a:buNone/>
                </a:pPr>
                <a:r>
                  <a:rPr lang="en-CA" b="1" u="sng" dirty="0"/>
                  <a:t>Questions:</a:t>
                </a:r>
              </a:p>
              <a:p>
                <a:pPr marL="342900" indent="-342900">
                  <a:buAutoNum type="arabicPeriod"/>
                </a:pPr>
                <a:r>
                  <a:rPr lang="en-CA" dirty="0"/>
                  <a:t>What are the coefficients of interest? </a:t>
                </a:r>
                <a:r>
                  <a:rPr lang="en-CA" b="1" dirty="0"/>
                  <a:t>How do we interpret them? </a:t>
                </a:r>
              </a:p>
              <a:p>
                <a:pPr marL="342900" indent="-342900">
                  <a:buAutoNum type="arabicPeriod"/>
                </a:pPr>
                <a:r>
                  <a:rPr lang="en-CA" dirty="0"/>
                  <a:t>What variables are dummies here? </a:t>
                </a:r>
                <a:r>
                  <a:rPr lang="en-CA" b="1" dirty="0"/>
                  <a:t>How do we interpret them? </a:t>
                </a:r>
              </a:p>
              <a:p>
                <a:pPr marL="342900" indent="-342900">
                  <a:buAutoNum type="arabicPeriod"/>
                </a:pPr>
                <a:r>
                  <a:rPr lang="en-CA" dirty="0"/>
                  <a:t>What variables should be transformed? How? </a:t>
                </a:r>
                <a:r>
                  <a:rPr lang="en-CA" b="1" dirty="0"/>
                  <a:t>How do we interpret them? </a:t>
                </a:r>
              </a:p>
              <a:p>
                <a:pPr marL="342900" indent="-342900">
                  <a:buAutoNum type="arabicPeriod"/>
                </a:pPr>
                <a:r>
                  <a:rPr lang="en-CA" dirty="0"/>
                  <a:t>If you were to perform an interaction here, what would you like to see and why? </a:t>
                </a:r>
                <a:r>
                  <a:rPr lang="en-CA" b="1" dirty="0"/>
                  <a:t>How would you interpret it? </a:t>
                </a:r>
              </a:p>
            </p:txBody>
          </p:sp>
        </mc:Choice>
        <mc:Fallback>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677864"/>
                <a:ext cx="10896600" cy="5974714"/>
              </a:xfrm>
              <a:blipFill>
                <a:blip r:embed="rId3"/>
                <a:stretch>
                  <a:fillRect l="-504" t="-714" r="-448"/>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oMath>
                            </m:oMathPara>
                          </a14:m>
                          <a:endParaRPr lang="en-CA" dirty="0"/>
                        </a:p>
                      </a:txBody>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𝐻𝑖𝑠𝑝𝑎𝑛𝑖𝑐</m:t>
                                </m:r>
                              </m:oMath>
                            </m:oMathPara>
                          </a14:m>
                          <a:endParaRPr lang="en-CA" dirty="0"/>
                        </a:p>
                      </a:txBody>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𝑚𝑎𝑟𝑟𝑖𝑒𝑑</m:t>
                                </m:r>
                              </m:oMath>
                            </m:oMathPara>
                          </a14:m>
                          <a:endParaRPr lang="en-CA" dirty="0"/>
                        </a:p>
                      </a:txBody>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𝑐𝑜𝑛𝑑𝑖𝑡𝑖𝑜𝑛𝑠</m:t>
                                </m:r>
                              </m:oMath>
                            </m:oMathPara>
                          </a14:m>
                          <a:endParaRPr lang="en-CA" b="0" dirty="0"/>
                        </a:p>
                      </a:txBody>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pPr algn="l"/>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log</m:t>
                                </m:r>
                                <m:r>
                                  <a:rPr lang="en-CA" b="0" i="1" smtClean="0">
                                    <a:latin typeface="Cambria Math" panose="02040503050406030204" pitchFamily="18" charset="0"/>
                                  </a:rPr>
                                  <m:t>⁡(</m:t>
                                </m:r>
                                <m:r>
                                  <a:rPr lang="en-CA" b="0" i="1" smtClean="0">
                                    <a:latin typeface="Cambria Math" panose="02040503050406030204" pitchFamily="18" charset="0"/>
                                  </a:rPr>
                                  <m:t>𝑖𝑛𝑐𝑜𝑚𝑒</m:t>
                                </m:r>
                                <m:r>
                                  <a:rPr lang="en-CA" b="0" i="1" smtClean="0">
                                    <a:latin typeface="Cambria Math" panose="02040503050406030204" pitchFamily="18" charset="0"/>
                                  </a:rPr>
                                  <m:t>)</m:t>
                                </m:r>
                              </m:oMath>
                            </m:oMathPara>
                          </a14:m>
                          <a:endParaRPr lang="en-CA" dirty="0"/>
                        </a:p>
                      </a:txBody>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r>
                                  <a:rPr lang="en-CA" b="0" i="1" smtClean="0">
                                    <a:latin typeface="Cambria Math" panose="02040503050406030204" pitchFamily="18" charset="0"/>
                                  </a:rPr>
                                  <m:t> ∗</m:t>
                                </m:r>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Choice>
        <mc:Fallback>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endParaRPr lang="en-US"/>
                        </a:p>
                      </a:txBody>
                      <a:tcPr>
                        <a:blipFill>
                          <a:blip r:embed="rId4"/>
                          <a:stretch>
                            <a:fillRect l="-254" t="-134426" r="-201015" b="-690164"/>
                          </a:stretch>
                        </a:blipFill>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endParaRPr lang="en-US"/>
                        </a:p>
                      </a:txBody>
                      <a:tcPr>
                        <a:blipFill>
                          <a:blip r:embed="rId4"/>
                          <a:stretch>
                            <a:fillRect l="-254" t="-238333" r="-201015" b="-601667"/>
                          </a:stretch>
                        </a:blipFill>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endParaRPr lang="en-US"/>
                        </a:p>
                      </a:txBody>
                      <a:tcPr>
                        <a:blipFill>
                          <a:blip r:embed="rId4"/>
                          <a:stretch>
                            <a:fillRect l="-254" t="-332787" r="-201015" b="-491803"/>
                          </a:stretch>
                        </a:blipFill>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endParaRPr lang="en-US"/>
                        </a:p>
                      </a:txBody>
                      <a:tcPr>
                        <a:blipFill>
                          <a:blip r:embed="rId4"/>
                          <a:stretch>
                            <a:fillRect l="-254" t="-440000" r="-201015" b="-400000"/>
                          </a:stretch>
                        </a:blipFill>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endParaRPr lang="en-US"/>
                        </a:p>
                      </a:txBody>
                      <a:tcPr>
                        <a:blipFill>
                          <a:blip r:embed="rId4"/>
                          <a:stretch>
                            <a:fillRect l="-254" t="-311538" r="-201015" b="-130769"/>
                          </a:stretch>
                        </a:blipFill>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endParaRPr lang="en-US"/>
                        </a:p>
                      </a:txBody>
                      <a:tcPr>
                        <a:blipFill>
                          <a:blip r:embed="rId4"/>
                          <a:stretch>
                            <a:fillRect l="-254" t="-713333" r="-201015" b="-126667"/>
                          </a:stretch>
                        </a:blipFill>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endParaRPr lang="en-US"/>
                        </a:p>
                      </a:txBody>
                      <a:tcPr>
                        <a:blipFill>
                          <a:blip r:embed="rId4"/>
                          <a:stretch>
                            <a:fillRect l="-254" t="-800000" r="-201015" b="-24590"/>
                          </a:stretch>
                        </a:blipFill>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Fallback>
      </mc:AlternateContent>
    </p:spTree>
    <p:extLst>
      <p:ext uri="{BB962C8B-B14F-4D97-AF65-F5344CB8AC3E}">
        <p14:creationId xmlns:p14="http://schemas.microsoft.com/office/powerpoint/2010/main" val="2002441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EC37A5-7217-D178-6839-8C40C6A093D6}"/>
              </a:ext>
            </a:extLst>
          </p:cNvPr>
          <p:cNvPicPr>
            <a:picLocks noGrp="1" noChangeAspect="1"/>
          </p:cNvPicPr>
          <p:nvPr>
            <p:ph idx="1"/>
          </p:nvPr>
        </p:nvPicPr>
        <p:blipFill>
          <a:blip r:embed="rId3"/>
          <a:stretch>
            <a:fillRect/>
          </a:stretch>
        </p:blipFill>
        <p:spPr>
          <a:xfrm>
            <a:off x="609600" y="1196946"/>
            <a:ext cx="10287000" cy="4822854"/>
          </a:xfrm>
        </p:spPr>
      </p:pic>
    </p:spTree>
    <p:extLst>
      <p:ext uri="{BB962C8B-B14F-4D97-AF65-F5344CB8AC3E}">
        <p14:creationId xmlns:p14="http://schemas.microsoft.com/office/powerpoint/2010/main" val="57826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20141B31-7B2A-EF92-6580-BD3F54EB1F8E}"/>
              </a:ext>
            </a:extLst>
          </p:cNvPr>
          <p:cNvPicPr>
            <a:picLocks noChangeAspect="1"/>
          </p:cNvPicPr>
          <p:nvPr/>
        </p:nvPicPr>
        <p:blipFill>
          <a:blip r:embed="rId3"/>
          <a:stretch>
            <a:fillRect/>
          </a:stretch>
        </p:blipFill>
        <p:spPr>
          <a:xfrm>
            <a:off x="609600" y="990600"/>
            <a:ext cx="10080000" cy="5406700"/>
          </a:xfrm>
          <a:prstGeom prst="rect">
            <a:avLst/>
          </a:prstGeom>
        </p:spPr>
      </p:pic>
    </p:spTree>
    <p:extLst>
      <p:ext uri="{BB962C8B-B14F-4D97-AF65-F5344CB8AC3E}">
        <p14:creationId xmlns:p14="http://schemas.microsoft.com/office/powerpoint/2010/main" val="471369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A06E923-43EC-43E2-2286-0E891AA1215E}"/>
              </a:ext>
            </a:extLst>
          </p:cNvPr>
          <p:cNvPicPr>
            <a:picLocks noChangeAspect="1"/>
          </p:cNvPicPr>
          <p:nvPr/>
        </p:nvPicPr>
        <p:blipFill>
          <a:blip r:embed="rId3"/>
          <a:stretch>
            <a:fillRect/>
          </a:stretch>
        </p:blipFill>
        <p:spPr>
          <a:xfrm>
            <a:off x="609600" y="901583"/>
            <a:ext cx="10080000" cy="5391235"/>
          </a:xfrm>
          <a:prstGeom prst="rect">
            <a:avLst/>
          </a:prstGeom>
        </p:spPr>
      </p:pic>
    </p:spTree>
    <p:extLst>
      <p:ext uri="{BB962C8B-B14F-4D97-AF65-F5344CB8AC3E}">
        <p14:creationId xmlns:p14="http://schemas.microsoft.com/office/powerpoint/2010/main" val="2955657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D5E5B93-AE8B-347C-93CC-8C7E5C4182FA}"/>
              </a:ext>
            </a:extLst>
          </p:cNvPr>
          <p:cNvPicPr>
            <a:picLocks noGrp="1" noChangeAspect="1"/>
          </p:cNvPicPr>
          <p:nvPr>
            <p:ph idx="1"/>
          </p:nvPr>
        </p:nvPicPr>
        <p:blipFill>
          <a:blip r:embed="rId3"/>
          <a:stretch>
            <a:fillRect/>
          </a:stretch>
        </p:blipFill>
        <p:spPr>
          <a:xfrm>
            <a:off x="637592" y="1047931"/>
            <a:ext cx="10080000" cy="4762137"/>
          </a:xfrm>
        </p:spPr>
      </p:pic>
    </p:spTree>
    <p:extLst>
      <p:ext uri="{BB962C8B-B14F-4D97-AF65-F5344CB8AC3E}">
        <p14:creationId xmlns:p14="http://schemas.microsoft.com/office/powerpoint/2010/main" val="4046768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F58088-3082-02E0-9678-760B407A55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F99BCA73-2F1B-B31B-D33F-95A5C607143B}"/>
              </a:ext>
            </a:extLst>
          </p:cNvPr>
          <p:cNvPicPr>
            <a:picLocks noChangeAspect="1"/>
          </p:cNvPicPr>
          <p:nvPr/>
        </p:nvPicPr>
        <p:blipFill>
          <a:blip r:embed="rId3"/>
          <a:stretch>
            <a:fillRect/>
          </a:stretch>
        </p:blipFill>
        <p:spPr>
          <a:xfrm>
            <a:off x="789300" y="924910"/>
            <a:ext cx="10080000" cy="5412676"/>
          </a:xfrm>
          <a:prstGeom prst="rect">
            <a:avLst/>
          </a:prstGeom>
        </p:spPr>
      </p:pic>
    </p:spTree>
    <p:extLst>
      <p:ext uri="{BB962C8B-B14F-4D97-AF65-F5344CB8AC3E}">
        <p14:creationId xmlns:p14="http://schemas.microsoft.com/office/powerpoint/2010/main" val="3536622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0D7FA69-FA7D-C350-0AC8-1CE143C3E09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9BF6E1CD-7C96-FF7D-204C-3C384B4B3B51}"/>
              </a:ext>
            </a:extLst>
          </p:cNvPr>
          <p:cNvPicPr>
            <a:picLocks noChangeAspect="1"/>
          </p:cNvPicPr>
          <p:nvPr/>
        </p:nvPicPr>
        <p:blipFill>
          <a:blip r:embed="rId3"/>
          <a:stretch>
            <a:fillRect/>
          </a:stretch>
        </p:blipFill>
        <p:spPr>
          <a:xfrm>
            <a:off x="609600" y="896918"/>
            <a:ext cx="10080000" cy="5368603"/>
          </a:xfrm>
          <a:prstGeom prst="rect">
            <a:avLst/>
          </a:prstGeom>
        </p:spPr>
      </p:pic>
    </p:spTree>
    <p:extLst>
      <p:ext uri="{BB962C8B-B14F-4D97-AF65-F5344CB8AC3E}">
        <p14:creationId xmlns:p14="http://schemas.microsoft.com/office/powerpoint/2010/main" val="4188060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pic>
        <p:nvPicPr>
          <p:cNvPr id="1026" name="Picture 2" descr="Image">
            <a:extLst>
              <a:ext uri="{FF2B5EF4-FFF2-40B4-BE49-F238E27FC236}">
                <a16:creationId xmlns:a16="http://schemas.microsoft.com/office/drawing/2014/main" id="{5EB6B1FD-850A-BD17-4828-0691CAE787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91879" y="484632"/>
            <a:ext cx="6481815" cy="588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41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Example: Infertility Treatment and Risks of Severe </a:t>
            </a:r>
            <a:r>
              <a:rPr lang="en-US" sz="6600"/>
              <a:t>Maternal Morbidity</a:t>
            </a:r>
            <a:endParaRPr lang="en-US" sz="6600"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AF9541-F84A-D58C-5605-58E6BB505070}"/>
              </a:ext>
            </a:extLst>
          </p:cNvPr>
          <p:cNvPicPr>
            <a:picLocks noChangeAspect="1"/>
          </p:cNvPicPr>
          <p:nvPr/>
        </p:nvPicPr>
        <p:blipFill>
          <a:blip r:embed="rId3"/>
          <a:stretch>
            <a:fillRect/>
          </a:stretch>
        </p:blipFill>
        <p:spPr>
          <a:xfrm>
            <a:off x="304800" y="304800"/>
            <a:ext cx="10673040" cy="55626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533400" y="990600"/>
            <a:ext cx="3340511" cy="190500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2192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920A7C2-DC00-A896-44A8-D2A2238B28D6}"/>
              </a:ext>
            </a:extLst>
          </p:cNvPr>
          <p:cNvPicPr>
            <a:picLocks noChangeAspect="1"/>
          </p:cNvPicPr>
          <p:nvPr/>
        </p:nvPicPr>
        <p:blipFill>
          <a:blip r:embed="rId3"/>
          <a:stretch>
            <a:fillRect/>
          </a:stretch>
        </p:blipFill>
        <p:spPr>
          <a:xfrm>
            <a:off x="1071716" y="228600"/>
            <a:ext cx="9408419" cy="6324600"/>
          </a:xfrm>
          <a:prstGeom prst="rect">
            <a:avLst/>
          </a:prstGeom>
        </p:spPr>
      </p:pic>
    </p:spTree>
    <p:extLst>
      <p:ext uri="{BB962C8B-B14F-4D97-AF65-F5344CB8AC3E}">
        <p14:creationId xmlns:p14="http://schemas.microsoft.com/office/powerpoint/2010/main" val="115471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9195D98D-6791-E7C6-9025-18EA15398531}"/>
              </a:ext>
            </a:extLst>
          </p:cNvPr>
          <p:cNvPicPr>
            <a:picLocks noChangeAspect="1"/>
          </p:cNvPicPr>
          <p:nvPr/>
        </p:nvPicPr>
        <p:blipFill rotWithShape="1">
          <a:blip r:embed="rId3"/>
          <a:srcRect r="31775"/>
          <a:stretch/>
        </p:blipFill>
        <p:spPr>
          <a:xfrm>
            <a:off x="4648200" y="2238608"/>
            <a:ext cx="6553201" cy="4619392"/>
          </a:xfrm>
          <a:prstGeom prst="rect">
            <a:avLst/>
          </a:prstGeom>
        </p:spPr>
      </p:pic>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9682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D37640-0C98-45AE-7D59-D85774C6A317}"/>
              </a:ext>
            </a:extLst>
          </p:cNvPr>
          <p:cNvPicPr>
            <a:picLocks noChangeAspect="1"/>
          </p:cNvPicPr>
          <p:nvPr/>
        </p:nvPicPr>
        <p:blipFill>
          <a:blip r:embed="rId4"/>
          <a:stretch>
            <a:fillRect/>
          </a:stretch>
        </p:blipFill>
        <p:spPr>
          <a:xfrm>
            <a:off x="643786" y="3213609"/>
            <a:ext cx="8195414" cy="2577591"/>
          </a:xfrm>
          <a:prstGeom prst="rect">
            <a:avLst/>
          </a:prstGeom>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5"/>
          <a:stretch>
            <a:fillRect/>
          </a:stretch>
        </p:blipFill>
        <p:spPr>
          <a:xfrm>
            <a:off x="808987" y="1006339"/>
            <a:ext cx="8072088" cy="1995493"/>
          </a:xfrm>
          <a:prstGeom prst="rect">
            <a:avLst/>
          </a:prstGeom>
        </p:spPr>
      </p:pic>
    </p:spTree>
    <p:extLst>
      <p:ext uri="{BB962C8B-B14F-4D97-AF65-F5344CB8AC3E}">
        <p14:creationId xmlns:p14="http://schemas.microsoft.com/office/powerpoint/2010/main" val="2522695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4"/>
          <a:stretch>
            <a:fillRect/>
          </a:stretch>
        </p:blipFill>
        <p:spPr>
          <a:xfrm>
            <a:off x="808987" y="1006339"/>
            <a:ext cx="8072088" cy="1995493"/>
          </a:xfrm>
          <a:prstGeom prst="rect">
            <a:avLst/>
          </a:prstGeom>
        </p:spPr>
      </p:pic>
      <p:pic>
        <p:nvPicPr>
          <p:cNvPr id="10" name="Picture 9">
            <a:extLst>
              <a:ext uri="{FF2B5EF4-FFF2-40B4-BE49-F238E27FC236}">
                <a16:creationId xmlns:a16="http://schemas.microsoft.com/office/drawing/2014/main" id="{2B32CBE8-1B30-FA1A-93E9-E51F69C79F62}"/>
              </a:ext>
            </a:extLst>
          </p:cNvPr>
          <p:cNvPicPr>
            <a:picLocks noChangeAspect="1"/>
          </p:cNvPicPr>
          <p:nvPr/>
        </p:nvPicPr>
        <p:blipFill>
          <a:blip r:embed="rId5"/>
          <a:stretch>
            <a:fillRect/>
          </a:stretch>
        </p:blipFill>
        <p:spPr>
          <a:xfrm>
            <a:off x="774152" y="3189131"/>
            <a:ext cx="8148301" cy="2221069"/>
          </a:xfrm>
          <a:prstGeom prst="rect">
            <a:avLst/>
          </a:prstGeom>
        </p:spPr>
      </p:pic>
    </p:spTree>
    <p:extLst>
      <p:ext uri="{BB962C8B-B14F-4D97-AF65-F5344CB8AC3E}">
        <p14:creationId xmlns:p14="http://schemas.microsoft.com/office/powerpoint/2010/main" val="42297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does matching do?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Main matching algorithm</a:t>
            </a:r>
          </a:p>
          <a:p>
            <a:pPr marL="0" indent="0">
              <a:buNone/>
            </a:pPr>
            <a:r>
              <a:rPr lang="en-US" sz="2400" dirty="0">
                <a:cs typeface="Times New Roman" panose="02020603050405020304" pitchFamily="18" charset="0"/>
              </a:rPr>
              <a:t>We want to match treated observations to </a:t>
            </a:r>
            <a:r>
              <a:rPr lang="en-US" sz="2400" i="1" dirty="0">
                <a:solidFill>
                  <a:schemeClr val="accent2">
                    <a:lumMod val="75000"/>
                  </a:schemeClr>
                </a:solidFill>
                <a:cs typeface="Times New Roman" panose="02020603050405020304" pitchFamily="18" charset="0"/>
              </a:rPr>
              <a:t>similar</a:t>
            </a:r>
            <a:r>
              <a:rPr lang="en-US" sz="2400" i="1" dirty="0">
                <a:cs typeface="Times New Roman" panose="02020603050405020304" pitchFamily="18" charset="0"/>
              </a:rPr>
              <a:t> </a:t>
            </a:r>
            <a:r>
              <a:rPr lang="en-US" sz="2400" dirty="0">
                <a:cs typeface="Times New Roman" panose="02020603050405020304" pitchFamily="18" charset="0"/>
              </a:rPr>
              <a:t>control observations</a:t>
            </a:r>
          </a:p>
          <a:p>
            <a:pPr marL="457200" indent="-457200">
              <a:buFont typeface="+mj-lt"/>
              <a:buAutoNum type="arabicPeriod"/>
            </a:pPr>
            <a:r>
              <a:rPr lang="en-US" sz="2400" dirty="0">
                <a:cs typeface="Times New Roman" panose="02020603050405020304" pitchFamily="18" charset="0"/>
              </a:rPr>
              <a:t>What will our matching criteria be? </a:t>
            </a:r>
            <a:r>
              <a:rPr lang="en-US" sz="2400" dirty="0">
                <a:solidFill>
                  <a:schemeClr val="accent2">
                    <a:lumMod val="75000"/>
                  </a:schemeClr>
                </a:solidFill>
                <a:cs typeface="Times New Roman" panose="02020603050405020304" pitchFamily="18" charset="0"/>
              </a:rPr>
              <a:t>(what is “similar”?)</a:t>
            </a:r>
          </a:p>
          <a:p>
            <a:pPr marL="457200" indent="-457200">
              <a:buFont typeface="+mj-lt"/>
              <a:buAutoNum type="arabicPeriod"/>
            </a:pPr>
            <a:r>
              <a:rPr lang="en-US" sz="2400" dirty="0">
                <a:cs typeface="Times New Roman" panose="02020603050405020304" pitchFamily="18" charset="0"/>
              </a:rPr>
              <a:t>Are we assigning</a:t>
            </a:r>
            <a:r>
              <a:rPr lang="en-US" sz="2400" i="1" dirty="0">
                <a:solidFill>
                  <a:schemeClr val="accent2">
                    <a:lumMod val="75000"/>
                  </a:schemeClr>
                </a:solidFill>
                <a:cs typeface="Times New Roman" panose="02020603050405020304" pitchFamily="18" charset="0"/>
              </a:rPr>
              <a:t> matches </a:t>
            </a:r>
            <a:r>
              <a:rPr lang="en-US" sz="2400" dirty="0">
                <a:cs typeface="Times New Roman" panose="02020603050405020304" pitchFamily="18" charset="0"/>
              </a:rPr>
              <a:t>or </a:t>
            </a:r>
            <a:r>
              <a:rPr lang="en-US" sz="2400" i="1" dirty="0">
                <a:solidFill>
                  <a:schemeClr val="accent2">
                    <a:lumMod val="75000"/>
                  </a:schemeClr>
                </a:solidFill>
                <a:cs typeface="Times New Roman" panose="02020603050405020304" pitchFamily="18" charset="0"/>
              </a:rPr>
              <a:t>weights</a:t>
            </a:r>
            <a:r>
              <a:rPr lang="en-US" sz="2400" i="1" dirty="0">
                <a:cs typeface="Times New Roman" panose="02020603050405020304" pitchFamily="18" charset="0"/>
              </a:rPr>
              <a:t>? </a:t>
            </a:r>
          </a:p>
          <a:p>
            <a:pPr marL="457200" indent="-457200">
              <a:buFont typeface="+mj-lt"/>
              <a:buAutoNum type="arabicPeriod"/>
            </a:pPr>
            <a:r>
              <a:rPr lang="en-US" sz="2400" dirty="0">
                <a:cs typeface="Times New Roman" panose="02020603050405020304" pitchFamily="18" charset="0"/>
              </a:rPr>
              <a:t>How many matches will we select? </a:t>
            </a:r>
          </a:p>
          <a:p>
            <a:pPr marL="457200" indent="-457200">
              <a:buFont typeface="+mj-lt"/>
              <a:buAutoNum type="arabicPeriod"/>
            </a:pPr>
            <a:r>
              <a:rPr lang="en-US" sz="2400" dirty="0">
                <a:cs typeface="Times New Roman" panose="02020603050405020304" pitchFamily="18" charset="0"/>
              </a:rPr>
              <a:t>How will weights decay with distance? </a:t>
            </a:r>
          </a:p>
          <a:p>
            <a:pPr marL="457200" indent="-457200">
              <a:buFont typeface="+mj-lt"/>
              <a:buAutoNum type="arabicPeriod"/>
            </a:pPr>
            <a:r>
              <a:rPr lang="en-US" sz="2400" dirty="0">
                <a:cs typeface="Times New Roman" panose="02020603050405020304" pitchFamily="18" charset="0"/>
              </a:rPr>
              <a:t>What is the worst acceptable match?</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135161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endParaRPr lang="en-US" sz="2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71097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0"/>
                <a:ext cx="105918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0"/>
                <a:ext cx="105918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10801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1048999"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a:p>
                <a:pPr lvl="2"/>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Based on distance, 1 observation can be matched to </a:t>
                </a:r>
                <a:r>
                  <a:rPr lang="en-US" sz="2400" b="1" dirty="0">
                    <a:solidFill>
                      <a:schemeClr val="accent2">
                        <a:lumMod val="75000"/>
                      </a:schemeClr>
                    </a:solidFill>
                    <a:cs typeface="Times New Roman" panose="02020603050405020304" pitchFamily="18" charset="0"/>
                  </a:rPr>
                  <a:t>K best approximations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10489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33895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2"/>
          <a:stretch>
            <a:fillRect/>
          </a:stretch>
        </p:blipFill>
        <p:spPr>
          <a:xfrm>
            <a:off x="1143000" y="1055915"/>
            <a:ext cx="8229600" cy="5183769"/>
          </a:xfrm>
          <a:prstGeom prst="rect">
            <a:avLst/>
          </a:prstGeom>
        </p:spPr>
      </p:pic>
    </p:spTree>
    <p:extLst>
      <p:ext uri="{BB962C8B-B14F-4D97-AF65-F5344CB8AC3E}">
        <p14:creationId xmlns:p14="http://schemas.microsoft.com/office/powerpoint/2010/main" val="1074016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64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5402580" y="3493770"/>
            <a:ext cx="548640"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4991100" y="3086100"/>
            <a:ext cx="1371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5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66801"/>
            <a:ext cx="107442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 in a </a:t>
            </a:r>
            <a:r>
              <a:rPr lang="en-US" sz="2800" b="1" dirty="0" err="1">
                <a:solidFill>
                  <a:schemeClr val="accent3">
                    <a:lumMod val="75000"/>
                  </a:schemeClr>
                </a:solidFill>
                <a:cs typeface="Times New Roman" panose="02020603050405020304" pitchFamily="18" charset="0"/>
              </a:rPr>
              <a:t>regresion</a:t>
            </a:r>
            <a:r>
              <a:rPr lang="en-US" sz="2800" b="1" dirty="0">
                <a:solidFill>
                  <a:schemeClr val="accent3">
                    <a:lumMod val="75000"/>
                  </a:schemeClr>
                </a:solidFill>
                <a:cs typeface="Times New Roman" panose="02020603050405020304" pitchFamily="18" charset="0"/>
              </a:rPr>
              <a:t>?</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3303167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0328CD7-44EB-8077-68E6-7347AC327760}"/>
              </a:ext>
            </a:extLst>
          </p:cNvPr>
          <p:cNvPicPr>
            <a:picLocks noGrp="1" noChangeAspect="1"/>
          </p:cNvPicPr>
          <p:nvPr>
            <p:ph idx="1"/>
          </p:nvPr>
        </p:nvPicPr>
        <p:blipFill>
          <a:blip r:embed="rId3"/>
          <a:stretch>
            <a:fillRect/>
          </a:stretch>
        </p:blipFill>
        <p:spPr>
          <a:xfrm>
            <a:off x="762000" y="853440"/>
            <a:ext cx="5703607" cy="3566160"/>
          </a:xfr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1F06EB-D526-DEDE-4D02-C67233C6B169}"/>
                  </a:ext>
                </a:extLst>
              </p14:cNvPr>
              <p14:cNvContentPartPr/>
              <p14:nvPr/>
            </p14:nvContentPartPr>
            <p14:xfrm>
              <a:off x="826766" y="2991034"/>
              <a:ext cx="5586840" cy="103680"/>
            </p14:xfrm>
          </p:contentPart>
        </mc:Choice>
        <mc:Fallback xmlns="">
          <p:pic>
            <p:nvPicPr>
              <p:cNvPr id="9" name="Ink 8">
                <a:extLst>
                  <a:ext uri="{FF2B5EF4-FFF2-40B4-BE49-F238E27FC236}">
                    <a16:creationId xmlns:a16="http://schemas.microsoft.com/office/drawing/2014/main" id="{B51F06EB-D526-DEDE-4D02-C67233C6B169}"/>
                  </a:ext>
                </a:extLst>
              </p:cNvPr>
              <p:cNvPicPr/>
              <p:nvPr/>
            </p:nvPicPr>
            <p:blipFill>
              <a:blip r:embed="rId5"/>
              <a:stretch>
                <a:fillRect/>
              </a:stretch>
            </p:blipFill>
            <p:spPr>
              <a:xfrm>
                <a:off x="817766" y="2982394"/>
                <a:ext cx="560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9353764-719C-0BEE-6018-360FFA897ECB}"/>
                  </a:ext>
                </a:extLst>
              </p14:cNvPr>
              <p14:cNvContentPartPr/>
              <p14:nvPr/>
            </p14:nvContentPartPr>
            <p14:xfrm>
              <a:off x="1494566" y="3296674"/>
              <a:ext cx="1531080" cy="92160"/>
            </p14:xfrm>
          </p:contentPart>
        </mc:Choice>
        <mc:Fallback xmlns="">
          <p:pic>
            <p:nvPicPr>
              <p:cNvPr id="12" name="Ink 11">
                <a:extLst>
                  <a:ext uri="{FF2B5EF4-FFF2-40B4-BE49-F238E27FC236}">
                    <a16:creationId xmlns:a16="http://schemas.microsoft.com/office/drawing/2014/main" id="{19353764-719C-0BEE-6018-360FFA897ECB}"/>
                  </a:ext>
                </a:extLst>
              </p:cNvPr>
              <p:cNvPicPr/>
              <p:nvPr/>
            </p:nvPicPr>
            <p:blipFill>
              <a:blip r:embed="rId7"/>
              <a:stretch>
                <a:fillRect/>
              </a:stretch>
            </p:blipFill>
            <p:spPr>
              <a:xfrm>
                <a:off x="1485926" y="3288034"/>
                <a:ext cx="1548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A5FFC1E-A6BD-0CAB-0045-B7143EA7AD32}"/>
                  </a:ext>
                </a:extLst>
              </p14:cNvPr>
              <p14:cNvContentPartPr/>
              <p14:nvPr/>
            </p14:nvContentPartPr>
            <p14:xfrm>
              <a:off x="4201766" y="3547954"/>
              <a:ext cx="2145960" cy="75960"/>
            </p14:xfrm>
          </p:contentPart>
        </mc:Choice>
        <mc:Fallback xmlns="">
          <p:pic>
            <p:nvPicPr>
              <p:cNvPr id="13" name="Ink 12">
                <a:extLst>
                  <a:ext uri="{FF2B5EF4-FFF2-40B4-BE49-F238E27FC236}">
                    <a16:creationId xmlns:a16="http://schemas.microsoft.com/office/drawing/2014/main" id="{FA5FFC1E-A6BD-0CAB-0045-B7143EA7AD32}"/>
                  </a:ext>
                </a:extLst>
              </p:cNvPr>
              <p:cNvPicPr/>
              <p:nvPr/>
            </p:nvPicPr>
            <p:blipFill>
              <a:blip r:embed="rId9"/>
              <a:stretch>
                <a:fillRect/>
              </a:stretch>
            </p:blipFill>
            <p:spPr>
              <a:xfrm>
                <a:off x="4192766" y="3539314"/>
                <a:ext cx="216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2F5EC51-4B98-A8E4-9233-FD25888FA8D6}"/>
                  </a:ext>
                </a:extLst>
              </p14:cNvPr>
              <p14:cNvContentPartPr/>
              <p14:nvPr/>
            </p14:nvContentPartPr>
            <p14:xfrm>
              <a:off x="1020446" y="3812194"/>
              <a:ext cx="433800" cy="50760"/>
            </p14:xfrm>
          </p:contentPart>
        </mc:Choice>
        <mc:Fallback xmlns="">
          <p:pic>
            <p:nvPicPr>
              <p:cNvPr id="14" name="Ink 13">
                <a:extLst>
                  <a:ext uri="{FF2B5EF4-FFF2-40B4-BE49-F238E27FC236}">
                    <a16:creationId xmlns:a16="http://schemas.microsoft.com/office/drawing/2014/main" id="{92F5EC51-4B98-A8E4-9233-FD25888FA8D6}"/>
                  </a:ext>
                </a:extLst>
              </p:cNvPr>
              <p:cNvPicPr/>
              <p:nvPr/>
            </p:nvPicPr>
            <p:blipFill>
              <a:blip r:embed="rId11"/>
              <a:stretch>
                <a:fillRect/>
              </a:stretch>
            </p:blipFill>
            <p:spPr>
              <a:xfrm>
                <a:off x="1011806" y="3803554"/>
                <a:ext cx="451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A031BC-344E-1653-0733-94B58DBA6B81}"/>
                  </a:ext>
                </a:extLst>
              </p14:cNvPr>
              <p14:cNvContentPartPr/>
              <p14:nvPr/>
            </p14:nvContentPartPr>
            <p14:xfrm>
              <a:off x="1818926" y="3505114"/>
              <a:ext cx="2968920" cy="97920"/>
            </p14:xfrm>
          </p:contentPart>
        </mc:Choice>
        <mc:Fallback xmlns="">
          <p:pic>
            <p:nvPicPr>
              <p:cNvPr id="15" name="Ink 14">
                <a:extLst>
                  <a:ext uri="{FF2B5EF4-FFF2-40B4-BE49-F238E27FC236}">
                    <a16:creationId xmlns:a16="http://schemas.microsoft.com/office/drawing/2014/main" id="{DBA031BC-344E-1653-0733-94B58DBA6B81}"/>
                  </a:ext>
                </a:extLst>
              </p:cNvPr>
              <p:cNvPicPr/>
              <p:nvPr/>
            </p:nvPicPr>
            <p:blipFill>
              <a:blip r:embed="rId13"/>
              <a:stretch>
                <a:fillRect/>
              </a:stretch>
            </p:blipFill>
            <p:spPr>
              <a:xfrm>
                <a:off x="1809926" y="3496474"/>
                <a:ext cx="298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0E91EF9-AF1E-D733-B10B-82BB2FE03541}"/>
                  </a:ext>
                </a:extLst>
              </p14:cNvPr>
              <p14:cNvContentPartPr/>
              <p14:nvPr/>
            </p14:nvContentPartPr>
            <p14:xfrm>
              <a:off x="5839046" y="3842074"/>
              <a:ext cx="360" cy="2160"/>
            </p14:xfrm>
          </p:contentPart>
        </mc:Choice>
        <mc:Fallback xmlns="">
          <p:pic>
            <p:nvPicPr>
              <p:cNvPr id="17" name="Ink 16">
                <a:extLst>
                  <a:ext uri="{FF2B5EF4-FFF2-40B4-BE49-F238E27FC236}">
                    <a16:creationId xmlns:a16="http://schemas.microsoft.com/office/drawing/2014/main" id="{E0E91EF9-AF1E-D733-B10B-82BB2FE03541}"/>
                  </a:ext>
                </a:extLst>
              </p:cNvPr>
              <p:cNvPicPr/>
              <p:nvPr/>
            </p:nvPicPr>
            <p:blipFill>
              <a:blip r:embed="rId15"/>
              <a:stretch>
                <a:fillRect/>
              </a:stretch>
            </p:blipFill>
            <p:spPr>
              <a:xfrm>
                <a:off x="5830046" y="383343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0E1C70-A27A-34A4-3473-088F60E3D6B0}"/>
                  </a:ext>
                </a:extLst>
              </p14:cNvPr>
              <p14:cNvContentPartPr/>
              <p14:nvPr/>
            </p14:nvContentPartPr>
            <p14:xfrm>
              <a:off x="4007366" y="3785914"/>
              <a:ext cx="1922760" cy="108000"/>
            </p14:xfrm>
          </p:contentPart>
        </mc:Choice>
        <mc:Fallback xmlns="">
          <p:pic>
            <p:nvPicPr>
              <p:cNvPr id="20" name="Ink 19">
                <a:extLst>
                  <a:ext uri="{FF2B5EF4-FFF2-40B4-BE49-F238E27FC236}">
                    <a16:creationId xmlns:a16="http://schemas.microsoft.com/office/drawing/2014/main" id="{C90E1C70-A27A-34A4-3473-088F60E3D6B0}"/>
                  </a:ext>
                </a:extLst>
              </p:cNvPr>
              <p:cNvPicPr/>
              <p:nvPr/>
            </p:nvPicPr>
            <p:blipFill>
              <a:blip r:embed="rId17"/>
              <a:stretch>
                <a:fillRect/>
              </a:stretch>
            </p:blipFill>
            <p:spPr>
              <a:xfrm>
                <a:off x="3998726" y="3776914"/>
                <a:ext cx="1940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2985696-6674-5029-9173-A53F2EE91530}"/>
                  </a:ext>
                </a:extLst>
              </p14:cNvPr>
              <p14:cNvContentPartPr/>
              <p14:nvPr/>
            </p14:nvContentPartPr>
            <p14:xfrm>
              <a:off x="3105206" y="4089394"/>
              <a:ext cx="3297600" cy="119520"/>
            </p14:xfrm>
          </p:contentPart>
        </mc:Choice>
        <mc:Fallback xmlns="">
          <p:pic>
            <p:nvPicPr>
              <p:cNvPr id="21" name="Ink 20">
                <a:extLst>
                  <a:ext uri="{FF2B5EF4-FFF2-40B4-BE49-F238E27FC236}">
                    <a16:creationId xmlns:a16="http://schemas.microsoft.com/office/drawing/2014/main" id="{F2985696-6674-5029-9173-A53F2EE91530}"/>
                  </a:ext>
                </a:extLst>
              </p:cNvPr>
              <p:cNvPicPr/>
              <p:nvPr/>
            </p:nvPicPr>
            <p:blipFill>
              <a:blip r:embed="rId19"/>
              <a:stretch>
                <a:fillRect/>
              </a:stretch>
            </p:blipFill>
            <p:spPr>
              <a:xfrm>
                <a:off x="3096206" y="4080754"/>
                <a:ext cx="3315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8914FC4-22DC-9751-6701-434632C0D228}"/>
                  </a:ext>
                </a:extLst>
              </p14:cNvPr>
              <p14:cNvContentPartPr/>
              <p14:nvPr/>
            </p14:nvContentPartPr>
            <p14:xfrm>
              <a:off x="1016126" y="4378834"/>
              <a:ext cx="804600" cy="47520"/>
            </p14:xfrm>
          </p:contentPart>
        </mc:Choice>
        <mc:Fallback xmlns="">
          <p:pic>
            <p:nvPicPr>
              <p:cNvPr id="22" name="Ink 21">
                <a:extLst>
                  <a:ext uri="{FF2B5EF4-FFF2-40B4-BE49-F238E27FC236}">
                    <a16:creationId xmlns:a16="http://schemas.microsoft.com/office/drawing/2014/main" id="{68914FC4-22DC-9751-6701-434632C0D228}"/>
                  </a:ext>
                </a:extLst>
              </p:cNvPr>
              <p:cNvPicPr/>
              <p:nvPr/>
            </p:nvPicPr>
            <p:blipFill>
              <a:blip r:embed="rId21"/>
              <a:stretch>
                <a:fillRect/>
              </a:stretch>
            </p:blipFill>
            <p:spPr>
              <a:xfrm>
                <a:off x="1007486" y="4369834"/>
                <a:ext cx="822240" cy="65160"/>
              </a:xfrm>
              <a:prstGeom prst="rect">
                <a:avLst/>
              </a:prstGeom>
            </p:spPr>
          </p:pic>
        </mc:Fallback>
      </mc:AlternateContent>
    </p:spTree>
    <p:extLst>
      <p:ext uri="{BB962C8B-B14F-4D97-AF65-F5344CB8AC3E}">
        <p14:creationId xmlns:p14="http://schemas.microsoft.com/office/powerpoint/2010/main" val="3892797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0328CD7-44EB-8077-68E6-7347AC327760}"/>
              </a:ext>
            </a:extLst>
          </p:cNvPr>
          <p:cNvPicPr>
            <a:picLocks noGrp="1" noChangeAspect="1"/>
          </p:cNvPicPr>
          <p:nvPr>
            <p:ph idx="1"/>
          </p:nvPr>
        </p:nvPicPr>
        <p:blipFill>
          <a:blip r:embed="rId3"/>
          <a:stretch>
            <a:fillRect/>
          </a:stretch>
        </p:blipFill>
        <p:spPr>
          <a:xfrm>
            <a:off x="762000" y="853440"/>
            <a:ext cx="5703607" cy="3566160"/>
          </a:xfr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1F06EB-D526-DEDE-4D02-C67233C6B169}"/>
                  </a:ext>
                </a:extLst>
              </p14:cNvPr>
              <p14:cNvContentPartPr/>
              <p14:nvPr/>
            </p14:nvContentPartPr>
            <p14:xfrm>
              <a:off x="826766" y="2991034"/>
              <a:ext cx="5586840" cy="103680"/>
            </p14:xfrm>
          </p:contentPart>
        </mc:Choice>
        <mc:Fallback xmlns="">
          <p:pic>
            <p:nvPicPr>
              <p:cNvPr id="9" name="Ink 8">
                <a:extLst>
                  <a:ext uri="{FF2B5EF4-FFF2-40B4-BE49-F238E27FC236}">
                    <a16:creationId xmlns:a16="http://schemas.microsoft.com/office/drawing/2014/main" id="{B51F06EB-D526-DEDE-4D02-C67233C6B169}"/>
                  </a:ext>
                </a:extLst>
              </p:cNvPr>
              <p:cNvPicPr/>
              <p:nvPr/>
            </p:nvPicPr>
            <p:blipFill>
              <a:blip r:embed="rId5"/>
              <a:stretch>
                <a:fillRect/>
              </a:stretch>
            </p:blipFill>
            <p:spPr>
              <a:xfrm>
                <a:off x="817766" y="2982394"/>
                <a:ext cx="560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9353764-719C-0BEE-6018-360FFA897ECB}"/>
                  </a:ext>
                </a:extLst>
              </p14:cNvPr>
              <p14:cNvContentPartPr/>
              <p14:nvPr/>
            </p14:nvContentPartPr>
            <p14:xfrm>
              <a:off x="1494566" y="3296674"/>
              <a:ext cx="1531080" cy="92160"/>
            </p14:xfrm>
          </p:contentPart>
        </mc:Choice>
        <mc:Fallback xmlns="">
          <p:pic>
            <p:nvPicPr>
              <p:cNvPr id="12" name="Ink 11">
                <a:extLst>
                  <a:ext uri="{FF2B5EF4-FFF2-40B4-BE49-F238E27FC236}">
                    <a16:creationId xmlns:a16="http://schemas.microsoft.com/office/drawing/2014/main" id="{19353764-719C-0BEE-6018-360FFA897ECB}"/>
                  </a:ext>
                </a:extLst>
              </p:cNvPr>
              <p:cNvPicPr/>
              <p:nvPr/>
            </p:nvPicPr>
            <p:blipFill>
              <a:blip r:embed="rId7"/>
              <a:stretch>
                <a:fillRect/>
              </a:stretch>
            </p:blipFill>
            <p:spPr>
              <a:xfrm>
                <a:off x="1485926" y="3288034"/>
                <a:ext cx="1548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A5FFC1E-A6BD-0CAB-0045-B7143EA7AD32}"/>
                  </a:ext>
                </a:extLst>
              </p14:cNvPr>
              <p14:cNvContentPartPr/>
              <p14:nvPr/>
            </p14:nvContentPartPr>
            <p14:xfrm>
              <a:off x="4201766" y="3547954"/>
              <a:ext cx="2145960" cy="75960"/>
            </p14:xfrm>
          </p:contentPart>
        </mc:Choice>
        <mc:Fallback xmlns="">
          <p:pic>
            <p:nvPicPr>
              <p:cNvPr id="13" name="Ink 12">
                <a:extLst>
                  <a:ext uri="{FF2B5EF4-FFF2-40B4-BE49-F238E27FC236}">
                    <a16:creationId xmlns:a16="http://schemas.microsoft.com/office/drawing/2014/main" id="{FA5FFC1E-A6BD-0CAB-0045-B7143EA7AD32}"/>
                  </a:ext>
                </a:extLst>
              </p:cNvPr>
              <p:cNvPicPr/>
              <p:nvPr/>
            </p:nvPicPr>
            <p:blipFill>
              <a:blip r:embed="rId9"/>
              <a:stretch>
                <a:fillRect/>
              </a:stretch>
            </p:blipFill>
            <p:spPr>
              <a:xfrm>
                <a:off x="4192766" y="3539314"/>
                <a:ext cx="216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2F5EC51-4B98-A8E4-9233-FD25888FA8D6}"/>
                  </a:ext>
                </a:extLst>
              </p14:cNvPr>
              <p14:cNvContentPartPr/>
              <p14:nvPr/>
            </p14:nvContentPartPr>
            <p14:xfrm>
              <a:off x="1020446" y="3812194"/>
              <a:ext cx="433800" cy="50760"/>
            </p14:xfrm>
          </p:contentPart>
        </mc:Choice>
        <mc:Fallback xmlns="">
          <p:pic>
            <p:nvPicPr>
              <p:cNvPr id="14" name="Ink 13">
                <a:extLst>
                  <a:ext uri="{FF2B5EF4-FFF2-40B4-BE49-F238E27FC236}">
                    <a16:creationId xmlns:a16="http://schemas.microsoft.com/office/drawing/2014/main" id="{92F5EC51-4B98-A8E4-9233-FD25888FA8D6}"/>
                  </a:ext>
                </a:extLst>
              </p:cNvPr>
              <p:cNvPicPr/>
              <p:nvPr/>
            </p:nvPicPr>
            <p:blipFill>
              <a:blip r:embed="rId11"/>
              <a:stretch>
                <a:fillRect/>
              </a:stretch>
            </p:blipFill>
            <p:spPr>
              <a:xfrm>
                <a:off x="1011806" y="3803554"/>
                <a:ext cx="451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A031BC-344E-1653-0733-94B58DBA6B81}"/>
                  </a:ext>
                </a:extLst>
              </p14:cNvPr>
              <p14:cNvContentPartPr/>
              <p14:nvPr/>
            </p14:nvContentPartPr>
            <p14:xfrm>
              <a:off x="1818926" y="3505114"/>
              <a:ext cx="2968920" cy="97920"/>
            </p14:xfrm>
          </p:contentPart>
        </mc:Choice>
        <mc:Fallback xmlns="">
          <p:pic>
            <p:nvPicPr>
              <p:cNvPr id="15" name="Ink 14">
                <a:extLst>
                  <a:ext uri="{FF2B5EF4-FFF2-40B4-BE49-F238E27FC236}">
                    <a16:creationId xmlns:a16="http://schemas.microsoft.com/office/drawing/2014/main" id="{DBA031BC-344E-1653-0733-94B58DBA6B81}"/>
                  </a:ext>
                </a:extLst>
              </p:cNvPr>
              <p:cNvPicPr/>
              <p:nvPr/>
            </p:nvPicPr>
            <p:blipFill>
              <a:blip r:embed="rId13"/>
              <a:stretch>
                <a:fillRect/>
              </a:stretch>
            </p:blipFill>
            <p:spPr>
              <a:xfrm>
                <a:off x="1809926" y="3496474"/>
                <a:ext cx="298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0E91EF9-AF1E-D733-B10B-82BB2FE03541}"/>
                  </a:ext>
                </a:extLst>
              </p14:cNvPr>
              <p14:cNvContentPartPr/>
              <p14:nvPr/>
            </p14:nvContentPartPr>
            <p14:xfrm>
              <a:off x="5839046" y="3842074"/>
              <a:ext cx="360" cy="2160"/>
            </p14:xfrm>
          </p:contentPart>
        </mc:Choice>
        <mc:Fallback xmlns="">
          <p:pic>
            <p:nvPicPr>
              <p:cNvPr id="17" name="Ink 16">
                <a:extLst>
                  <a:ext uri="{FF2B5EF4-FFF2-40B4-BE49-F238E27FC236}">
                    <a16:creationId xmlns:a16="http://schemas.microsoft.com/office/drawing/2014/main" id="{E0E91EF9-AF1E-D733-B10B-82BB2FE03541}"/>
                  </a:ext>
                </a:extLst>
              </p:cNvPr>
              <p:cNvPicPr/>
              <p:nvPr/>
            </p:nvPicPr>
            <p:blipFill>
              <a:blip r:embed="rId15"/>
              <a:stretch>
                <a:fillRect/>
              </a:stretch>
            </p:blipFill>
            <p:spPr>
              <a:xfrm>
                <a:off x="5830046" y="383343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0E1C70-A27A-34A4-3473-088F60E3D6B0}"/>
                  </a:ext>
                </a:extLst>
              </p14:cNvPr>
              <p14:cNvContentPartPr/>
              <p14:nvPr/>
            </p14:nvContentPartPr>
            <p14:xfrm>
              <a:off x="4007366" y="3785914"/>
              <a:ext cx="1922760" cy="108000"/>
            </p14:xfrm>
          </p:contentPart>
        </mc:Choice>
        <mc:Fallback xmlns="">
          <p:pic>
            <p:nvPicPr>
              <p:cNvPr id="20" name="Ink 19">
                <a:extLst>
                  <a:ext uri="{FF2B5EF4-FFF2-40B4-BE49-F238E27FC236}">
                    <a16:creationId xmlns:a16="http://schemas.microsoft.com/office/drawing/2014/main" id="{C90E1C70-A27A-34A4-3473-088F60E3D6B0}"/>
                  </a:ext>
                </a:extLst>
              </p:cNvPr>
              <p:cNvPicPr/>
              <p:nvPr/>
            </p:nvPicPr>
            <p:blipFill>
              <a:blip r:embed="rId17"/>
              <a:stretch>
                <a:fillRect/>
              </a:stretch>
            </p:blipFill>
            <p:spPr>
              <a:xfrm>
                <a:off x="3998726" y="3776914"/>
                <a:ext cx="1940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2985696-6674-5029-9173-A53F2EE91530}"/>
                  </a:ext>
                </a:extLst>
              </p14:cNvPr>
              <p14:cNvContentPartPr/>
              <p14:nvPr/>
            </p14:nvContentPartPr>
            <p14:xfrm>
              <a:off x="3105206" y="4089394"/>
              <a:ext cx="3297600" cy="119520"/>
            </p14:xfrm>
          </p:contentPart>
        </mc:Choice>
        <mc:Fallback xmlns="">
          <p:pic>
            <p:nvPicPr>
              <p:cNvPr id="21" name="Ink 20">
                <a:extLst>
                  <a:ext uri="{FF2B5EF4-FFF2-40B4-BE49-F238E27FC236}">
                    <a16:creationId xmlns:a16="http://schemas.microsoft.com/office/drawing/2014/main" id="{F2985696-6674-5029-9173-A53F2EE91530}"/>
                  </a:ext>
                </a:extLst>
              </p:cNvPr>
              <p:cNvPicPr/>
              <p:nvPr/>
            </p:nvPicPr>
            <p:blipFill>
              <a:blip r:embed="rId19"/>
              <a:stretch>
                <a:fillRect/>
              </a:stretch>
            </p:blipFill>
            <p:spPr>
              <a:xfrm>
                <a:off x="3096206" y="4080754"/>
                <a:ext cx="3315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8914FC4-22DC-9751-6701-434632C0D228}"/>
                  </a:ext>
                </a:extLst>
              </p14:cNvPr>
              <p14:cNvContentPartPr/>
              <p14:nvPr/>
            </p14:nvContentPartPr>
            <p14:xfrm>
              <a:off x="1016126" y="4378834"/>
              <a:ext cx="804600" cy="47520"/>
            </p14:xfrm>
          </p:contentPart>
        </mc:Choice>
        <mc:Fallback xmlns="">
          <p:pic>
            <p:nvPicPr>
              <p:cNvPr id="22" name="Ink 21">
                <a:extLst>
                  <a:ext uri="{FF2B5EF4-FFF2-40B4-BE49-F238E27FC236}">
                    <a16:creationId xmlns:a16="http://schemas.microsoft.com/office/drawing/2014/main" id="{68914FC4-22DC-9751-6701-434632C0D228}"/>
                  </a:ext>
                </a:extLst>
              </p:cNvPr>
              <p:cNvPicPr/>
              <p:nvPr/>
            </p:nvPicPr>
            <p:blipFill>
              <a:blip r:embed="rId21"/>
              <a:stretch>
                <a:fillRect/>
              </a:stretch>
            </p:blipFill>
            <p:spPr>
              <a:xfrm>
                <a:off x="1007486" y="4369834"/>
                <a:ext cx="822240" cy="65160"/>
              </a:xfrm>
              <a:prstGeom prst="rect">
                <a:avLst/>
              </a:prstGeom>
            </p:spPr>
          </p:pic>
        </mc:Fallback>
      </mc:AlternateContent>
      <p:sp>
        <p:nvSpPr>
          <p:cNvPr id="23" name="TextBox 22">
            <a:extLst>
              <a:ext uri="{FF2B5EF4-FFF2-40B4-BE49-F238E27FC236}">
                <a16:creationId xmlns:a16="http://schemas.microsoft.com/office/drawing/2014/main" id="{3608F77F-6C1D-F10C-73BF-4172EA811516}"/>
              </a:ext>
            </a:extLst>
          </p:cNvPr>
          <p:cNvSpPr txBox="1"/>
          <p:nvPr/>
        </p:nvSpPr>
        <p:spPr>
          <a:xfrm>
            <a:off x="6553200" y="1066800"/>
            <a:ext cx="4343400" cy="430887"/>
          </a:xfrm>
          <a:prstGeom prst="rect">
            <a:avLst/>
          </a:prstGeom>
          <a:noFill/>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p:txBody>
      </p:sp>
    </p:spTree>
    <p:extLst>
      <p:ext uri="{BB962C8B-B14F-4D97-AF65-F5344CB8AC3E}">
        <p14:creationId xmlns:p14="http://schemas.microsoft.com/office/powerpoint/2010/main" val="1032788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0328CD7-44EB-8077-68E6-7347AC327760}"/>
              </a:ext>
            </a:extLst>
          </p:cNvPr>
          <p:cNvPicPr>
            <a:picLocks noGrp="1" noChangeAspect="1"/>
          </p:cNvPicPr>
          <p:nvPr>
            <p:ph idx="1"/>
          </p:nvPr>
        </p:nvPicPr>
        <p:blipFill>
          <a:blip r:embed="rId3"/>
          <a:stretch>
            <a:fillRect/>
          </a:stretch>
        </p:blipFill>
        <p:spPr>
          <a:xfrm>
            <a:off x="762000" y="853440"/>
            <a:ext cx="5703607" cy="3566160"/>
          </a:xfr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1F06EB-D526-DEDE-4D02-C67233C6B169}"/>
                  </a:ext>
                </a:extLst>
              </p14:cNvPr>
              <p14:cNvContentPartPr/>
              <p14:nvPr/>
            </p14:nvContentPartPr>
            <p14:xfrm>
              <a:off x="826766" y="2991034"/>
              <a:ext cx="5586840" cy="103680"/>
            </p14:xfrm>
          </p:contentPart>
        </mc:Choice>
        <mc:Fallback xmlns="">
          <p:pic>
            <p:nvPicPr>
              <p:cNvPr id="9" name="Ink 8">
                <a:extLst>
                  <a:ext uri="{FF2B5EF4-FFF2-40B4-BE49-F238E27FC236}">
                    <a16:creationId xmlns:a16="http://schemas.microsoft.com/office/drawing/2014/main" id="{B51F06EB-D526-DEDE-4D02-C67233C6B169}"/>
                  </a:ext>
                </a:extLst>
              </p:cNvPr>
              <p:cNvPicPr/>
              <p:nvPr/>
            </p:nvPicPr>
            <p:blipFill>
              <a:blip r:embed="rId5"/>
              <a:stretch>
                <a:fillRect/>
              </a:stretch>
            </p:blipFill>
            <p:spPr>
              <a:xfrm>
                <a:off x="817766" y="2982394"/>
                <a:ext cx="560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9353764-719C-0BEE-6018-360FFA897ECB}"/>
                  </a:ext>
                </a:extLst>
              </p14:cNvPr>
              <p14:cNvContentPartPr/>
              <p14:nvPr/>
            </p14:nvContentPartPr>
            <p14:xfrm>
              <a:off x="1494566" y="3296674"/>
              <a:ext cx="1531080" cy="92160"/>
            </p14:xfrm>
          </p:contentPart>
        </mc:Choice>
        <mc:Fallback xmlns="">
          <p:pic>
            <p:nvPicPr>
              <p:cNvPr id="12" name="Ink 11">
                <a:extLst>
                  <a:ext uri="{FF2B5EF4-FFF2-40B4-BE49-F238E27FC236}">
                    <a16:creationId xmlns:a16="http://schemas.microsoft.com/office/drawing/2014/main" id="{19353764-719C-0BEE-6018-360FFA897ECB}"/>
                  </a:ext>
                </a:extLst>
              </p:cNvPr>
              <p:cNvPicPr/>
              <p:nvPr/>
            </p:nvPicPr>
            <p:blipFill>
              <a:blip r:embed="rId7"/>
              <a:stretch>
                <a:fillRect/>
              </a:stretch>
            </p:blipFill>
            <p:spPr>
              <a:xfrm>
                <a:off x="1485926" y="3288034"/>
                <a:ext cx="1548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A5FFC1E-A6BD-0CAB-0045-B7143EA7AD32}"/>
                  </a:ext>
                </a:extLst>
              </p14:cNvPr>
              <p14:cNvContentPartPr/>
              <p14:nvPr/>
            </p14:nvContentPartPr>
            <p14:xfrm>
              <a:off x="4201766" y="3547954"/>
              <a:ext cx="2145960" cy="75960"/>
            </p14:xfrm>
          </p:contentPart>
        </mc:Choice>
        <mc:Fallback xmlns="">
          <p:pic>
            <p:nvPicPr>
              <p:cNvPr id="13" name="Ink 12">
                <a:extLst>
                  <a:ext uri="{FF2B5EF4-FFF2-40B4-BE49-F238E27FC236}">
                    <a16:creationId xmlns:a16="http://schemas.microsoft.com/office/drawing/2014/main" id="{FA5FFC1E-A6BD-0CAB-0045-B7143EA7AD32}"/>
                  </a:ext>
                </a:extLst>
              </p:cNvPr>
              <p:cNvPicPr/>
              <p:nvPr/>
            </p:nvPicPr>
            <p:blipFill>
              <a:blip r:embed="rId9"/>
              <a:stretch>
                <a:fillRect/>
              </a:stretch>
            </p:blipFill>
            <p:spPr>
              <a:xfrm>
                <a:off x="4192766" y="3539314"/>
                <a:ext cx="216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2F5EC51-4B98-A8E4-9233-FD25888FA8D6}"/>
                  </a:ext>
                </a:extLst>
              </p14:cNvPr>
              <p14:cNvContentPartPr/>
              <p14:nvPr/>
            </p14:nvContentPartPr>
            <p14:xfrm>
              <a:off x="1020446" y="3812194"/>
              <a:ext cx="433800" cy="50760"/>
            </p14:xfrm>
          </p:contentPart>
        </mc:Choice>
        <mc:Fallback xmlns="">
          <p:pic>
            <p:nvPicPr>
              <p:cNvPr id="14" name="Ink 13">
                <a:extLst>
                  <a:ext uri="{FF2B5EF4-FFF2-40B4-BE49-F238E27FC236}">
                    <a16:creationId xmlns:a16="http://schemas.microsoft.com/office/drawing/2014/main" id="{92F5EC51-4B98-A8E4-9233-FD25888FA8D6}"/>
                  </a:ext>
                </a:extLst>
              </p:cNvPr>
              <p:cNvPicPr/>
              <p:nvPr/>
            </p:nvPicPr>
            <p:blipFill>
              <a:blip r:embed="rId11"/>
              <a:stretch>
                <a:fillRect/>
              </a:stretch>
            </p:blipFill>
            <p:spPr>
              <a:xfrm>
                <a:off x="1011806" y="3803554"/>
                <a:ext cx="451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A031BC-344E-1653-0733-94B58DBA6B81}"/>
                  </a:ext>
                </a:extLst>
              </p14:cNvPr>
              <p14:cNvContentPartPr/>
              <p14:nvPr/>
            </p14:nvContentPartPr>
            <p14:xfrm>
              <a:off x="1818926" y="3505114"/>
              <a:ext cx="2968920" cy="97920"/>
            </p14:xfrm>
          </p:contentPart>
        </mc:Choice>
        <mc:Fallback xmlns="">
          <p:pic>
            <p:nvPicPr>
              <p:cNvPr id="15" name="Ink 14">
                <a:extLst>
                  <a:ext uri="{FF2B5EF4-FFF2-40B4-BE49-F238E27FC236}">
                    <a16:creationId xmlns:a16="http://schemas.microsoft.com/office/drawing/2014/main" id="{DBA031BC-344E-1653-0733-94B58DBA6B81}"/>
                  </a:ext>
                </a:extLst>
              </p:cNvPr>
              <p:cNvPicPr/>
              <p:nvPr/>
            </p:nvPicPr>
            <p:blipFill>
              <a:blip r:embed="rId13"/>
              <a:stretch>
                <a:fillRect/>
              </a:stretch>
            </p:blipFill>
            <p:spPr>
              <a:xfrm>
                <a:off x="1809926" y="3496474"/>
                <a:ext cx="298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0E91EF9-AF1E-D733-B10B-82BB2FE03541}"/>
                  </a:ext>
                </a:extLst>
              </p14:cNvPr>
              <p14:cNvContentPartPr/>
              <p14:nvPr/>
            </p14:nvContentPartPr>
            <p14:xfrm>
              <a:off x="5839046" y="3842074"/>
              <a:ext cx="360" cy="2160"/>
            </p14:xfrm>
          </p:contentPart>
        </mc:Choice>
        <mc:Fallback xmlns="">
          <p:pic>
            <p:nvPicPr>
              <p:cNvPr id="17" name="Ink 16">
                <a:extLst>
                  <a:ext uri="{FF2B5EF4-FFF2-40B4-BE49-F238E27FC236}">
                    <a16:creationId xmlns:a16="http://schemas.microsoft.com/office/drawing/2014/main" id="{E0E91EF9-AF1E-D733-B10B-82BB2FE03541}"/>
                  </a:ext>
                </a:extLst>
              </p:cNvPr>
              <p:cNvPicPr/>
              <p:nvPr/>
            </p:nvPicPr>
            <p:blipFill>
              <a:blip r:embed="rId15"/>
              <a:stretch>
                <a:fillRect/>
              </a:stretch>
            </p:blipFill>
            <p:spPr>
              <a:xfrm>
                <a:off x="5830046" y="383343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0E1C70-A27A-34A4-3473-088F60E3D6B0}"/>
                  </a:ext>
                </a:extLst>
              </p14:cNvPr>
              <p14:cNvContentPartPr/>
              <p14:nvPr/>
            </p14:nvContentPartPr>
            <p14:xfrm>
              <a:off x="4007366" y="3785914"/>
              <a:ext cx="1922760" cy="108000"/>
            </p14:xfrm>
          </p:contentPart>
        </mc:Choice>
        <mc:Fallback xmlns="">
          <p:pic>
            <p:nvPicPr>
              <p:cNvPr id="20" name="Ink 19">
                <a:extLst>
                  <a:ext uri="{FF2B5EF4-FFF2-40B4-BE49-F238E27FC236}">
                    <a16:creationId xmlns:a16="http://schemas.microsoft.com/office/drawing/2014/main" id="{C90E1C70-A27A-34A4-3473-088F60E3D6B0}"/>
                  </a:ext>
                </a:extLst>
              </p:cNvPr>
              <p:cNvPicPr/>
              <p:nvPr/>
            </p:nvPicPr>
            <p:blipFill>
              <a:blip r:embed="rId17"/>
              <a:stretch>
                <a:fillRect/>
              </a:stretch>
            </p:blipFill>
            <p:spPr>
              <a:xfrm>
                <a:off x="3998726" y="3776914"/>
                <a:ext cx="1940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2985696-6674-5029-9173-A53F2EE91530}"/>
                  </a:ext>
                </a:extLst>
              </p14:cNvPr>
              <p14:cNvContentPartPr/>
              <p14:nvPr/>
            </p14:nvContentPartPr>
            <p14:xfrm>
              <a:off x="3105206" y="4089394"/>
              <a:ext cx="3297600" cy="119520"/>
            </p14:xfrm>
          </p:contentPart>
        </mc:Choice>
        <mc:Fallback xmlns="">
          <p:pic>
            <p:nvPicPr>
              <p:cNvPr id="21" name="Ink 20">
                <a:extLst>
                  <a:ext uri="{FF2B5EF4-FFF2-40B4-BE49-F238E27FC236}">
                    <a16:creationId xmlns:a16="http://schemas.microsoft.com/office/drawing/2014/main" id="{F2985696-6674-5029-9173-A53F2EE91530}"/>
                  </a:ext>
                </a:extLst>
              </p:cNvPr>
              <p:cNvPicPr/>
              <p:nvPr/>
            </p:nvPicPr>
            <p:blipFill>
              <a:blip r:embed="rId19"/>
              <a:stretch>
                <a:fillRect/>
              </a:stretch>
            </p:blipFill>
            <p:spPr>
              <a:xfrm>
                <a:off x="3096206" y="4080754"/>
                <a:ext cx="3315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8914FC4-22DC-9751-6701-434632C0D228}"/>
                  </a:ext>
                </a:extLst>
              </p14:cNvPr>
              <p14:cNvContentPartPr/>
              <p14:nvPr/>
            </p14:nvContentPartPr>
            <p14:xfrm>
              <a:off x="1016126" y="4378834"/>
              <a:ext cx="804600" cy="47520"/>
            </p14:xfrm>
          </p:contentPart>
        </mc:Choice>
        <mc:Fallback xmlns="">
          <p:pic>
            <p:nvPicPr>
              <p:cNvPr id="22" name="Ink 21">
                <a:extLst>
                  <a:ext uri="{FF2B5EF4-FFF2-40B4-BE49-F238E27FC236}">
                    <a16:creationId xmlns:a16="http://schemas.microsoft.com/office/drawing/2014/main" id="{68914FC4-22DC-9751-6701-434632C0D228}"/>
                  </a:ext>
                </a:extLst>
              </p:cNvPr>
              <p:cNvPicPr/>
              <p:nvPr/>
            </p:nvPicPr>
            <p:blipFill>
              <a:blip r:embed="rId21"/>
              <a:stretch>
                <a:fillRect/>
              </a:stretch>
            </p:blipFill>
            <p:spPr>
              <a:xfrm>
                <a:off x="1007486" y="4369834"/>
                <a:ext cx="822240" cy="65160"/>
              </a:xfrm>
              <a:prstGeom prst="rect">
                <a:avLst/>
              </a:prstGeom>
            </p:spPr>
          </p:pic>
        </mc:Fallback>
      </mc:AlternateContent>
      <p:sp>
        <p:nvSpPr>
          <p:cNvPr id="23" name="TextBox 22">
            <a:extLst>
              <a:ext uri="{FF2B5EF4-FFF2-40B4-BE49-F238E27FC236}">
                <a16:creationId xmlns:a16="http://schemas.microsoft.com/office/drawing/2014/main" id="{3608F77F-6C1D-F10C-73BF-4172EA811516}"/>
              </a:ext>
            </a:extLst>
          </p:cNvPr>
          <p:cNvSpPr txBox="1"/>
          <p:nvPr/>
        </p:nvSpPr>
        <p:spPr>
          <a:xfrm>
            <a:off x="6553200" y="1066800"/>
            <a:ext cx="4343400" cy="1107996"/>
          </a:xfrm>
          <a:prstGeom prst="rect">
            <a:avLst/>
          </a:prstGeom>
          <a:noFill/>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Propensity score</a:t>
            </a:r>
          </a:p>
        </p:txBody>
      </p:sp>
    </p:spTree>
    <p:extLst>
      <p:ext uri="{BB962C8B-B14F-4D97-AF65-F5344CB8AC3E}">
        <p14:creationId xmlns:p14="http://schemas.microsoft.com/office/powerpoint/2010/main" val="613201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0328CD7-44EB-8077-68E6-7347AC327760}"/>
              </a:ext>
            </a:extLst>
          </p:cNvPr>
          <p:cNvPicPr>
            <a:picLocks noGrp="1" noChangeAspect="1"/>
          </p:cNvPicPr>
          <p:nvPr>
            <p:ph idx="1"/>
          </p:nvPr>
        </p:nvPicPr>
        <p:blipFill>
          <a:blip r:embed="rId3"/>
          <a:stretch>
            <a:fillRect/>
          </a:stretch>
        </p:blipFill>
        <p:spPr>
          <a:xfrm>
            <a:off x="762000" y="853440"/>
            <a:ext cx="5703607" cy="3566160"/>
          </a:xfr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1F06EB-D526-DEDE-4D02-C67233C6B169}"/>
                  </a:ext>
                </a:extLst>
              </p14:cNvPr>
              <p14:cNvContentPartPr/>
              <p14:nvPr/>
            </p14:nvContentPartPr>
            <p14:xfrm>
              <a:off x="826766" y="2991034"/>
              <a:ext cx="5586840" cy="103680"/>
            </p14:xfrm>
          </p:contentPart>
        </mc:Choice>
        <mc:Fallback xmlns="">
          <p:pic>
            <p:nvPicPr>
              <p:cNvPr id="9" name="Ink 8">
                <a:extLst>
                  <a:ext uri="{FF2B5EF4-FFF2-40B4-BE49-F238E27FC236}">
                    <a16:creationId xmlns:a16="http://schemas.microsoft.com/office/drawing/2014/main" id="{B51F06EB-D526-DEDE-4D02-C67233C6B169}"/>
                  </a:ext>
                </a:extLst>
              </p:cNvPr>
              <p:cNvPicPr/>
              <p:nvPr/>
            </p:nvPicPr>
            <p:blipFill>
              <a:blip r:embed="rId5"/>
              <a:stretch>
                <a:fillRect/>
              </a:stretch>
            </p:blipFill>
            <p:spPr>
              <a:xfrm>
                <a:off x="817766" y="2982394"/>
                <a:ext cx="560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9353764-719C-0BEE-6018-360FFA897ECB}"/>
                  </a:ext>
                </a:extLst>
              </p14:cNvPr>
              <p14:cNvContentPartPr/>
              <p14:nvPr/>
            </p14:nvContentPartPr>
            <p14:xfrm>
              <a:off x="1494566" y="3296674"/>
              <a:ext cx="1531080" cy="92160"/>
            </p14:xfrm>
          </p:contentPart>
        </mc:Choice>
        <mc:Fallback xmlns="">
          <p:pic>
            <p:nvPicPr>
              <p:cNvPr id="12" name="Ink 11">
                <a:extLst>
                  <a:ext uri="{FF2B5EF4-FFF2-40B4-BE49-F238E27FC236}">
                    <a16:creationId xmlns:a16="http://schemas.microsoft.com/office/drawing/2014/main" id="{19353764-719C-0BEE-6018-360FFA897ECB}"/>
                  </a:ext>
                </a:extLst>
              </p:cNvPr>
              <p:cNvPicPr/>
              <p:nvPr/>
            </p:nvPicPr>
            <p:blipFill>
              <a:blip r:embed="rId7"/>
              <a:stretch>
                <a:fillRect/>
              </a:stretch>
            </p:blipFill>
            <p:spPr>
              <a:xfrm>
                <a:off x="1485926" y="3288034"/>
                <a:ext cx="1548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A5FFC1E-A6BD-0CAB-0045-B7143EA7AD32}"/>
                  </a:ext>
                </a:extLst>
              </p14:cNvPr>
              <p14:cNvContentPartPr/>
              <p14:nvPr/>
            </p14:nvContentPartPr>
            <p14:xfrm>
              <a:off x="4201766" y="3547954"/>
              <a:ext cx="2145960" cy="75960"/>
            </p14:xfrm>
          </p:contentPart>
        </mc:Choice>
        <mc:Fallback xmlns="">
          <p:pic>
            <p:nvPicPr>
              <p:cNvPr id="13" name="Ink 12">
                <a:extLst>
                  <a:ext uri="{FF2B5EF4-FFF2-40B4-BE49-F238E27FC236}">
                    <a16:creationId xmlns:a16="http://schemas.microsoft.com/office/drawing/2014/main" id="{FA5FFC1E-A6BD-0CAB-0045-B7143EA7AD32}"/>
                  </a:ext>
                </a:extLst>
              </p:cNvPr>
              <p:cNvPicPr/>
              <p:nvPr/>
            </p:nvPicPr>
            <p:blipFill>
              <a:blip r:embed="rId9"/>
              <a:stretch>
                <a:fillRect/>
              </a:stretch>
            </p:blipFill>
            <p:spPr>
              <a:xfrm>
                <a:off x="4192766" y="3539314"/>
                <a:ext cx="216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2F5EC51-4B98-A8E4-9233-FD25888FA8D6}"/>
                  </a:ext>
                </a:extLst>
              </p14:cNvPr>
              <p14:cNvContentPartPr/>
              <p14:nvPr/>
            </p14:nvContentPartPr>
            <p14:xfrm>
              <a:off x="1020446" y="3812194"/>
              <a:ext cx="433800" cy="50760"/>
            </p14:xfrm>
          </p:contentPart>
        </mc:Choice>
        <mc:Fallback xmlns="">
          <p:pic>
            <p:nvPicPr>
              <p:cNvPr id="14" name="Ink 13">
                <a:extLst>
                  <a:ext uri="{FF2B5EF4-FFF2-40B4-BE49-F238E27FC236}">
                    <a16:creationId xmlns:a16="http://schemas.microsoft.com/office/drawing/2014/main" id="{92F5EC51-4B98-A8E4-9233-FD25888FA8D6}"/>
                  </a:ext>
                </a:extLst>
              </p:cNvPr>
              <p:cNvPicPr/>
              <p:nvPr/>
            </p:nvPicPr>
            <p:blipFill>
              <a:blip r:embed="rId11"/>
              <a:stretch>
                <a:fillRect/>
              </a:stretch>
            </p:blipFill>
            <p:spPr>
              <a:xfrm>
                <a:off x="1011806" y="3803554"/>
                <a:ext cx="451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A031BC-344E-1653-0733-94B58DBA6B81}"/>
                  </a:ext>
                </a:extLst>
              </p14:cNvPr>
              <p14:cNvContentPartPr/>
              <p14:nvPr/>
            </p14:nvContentPartPr>
            <p14:xfrm>
              <a:off x="1818926" y="3505114"/>
              <a:ext cx="2968920" cy="97920"/>
            </p14:xfrm>
          </p:contentPart>
        </mc:Choice>
        <mc:Fallback xmlns="">
          <p:pic>
            <p:nvPicPr>
              <p:cNvPr id="15" name="Ink 14">
                <a:extLst>
                  <a:ext uri="{FF2B5EF4-FFF2-40B4-BE49-F238E27FC236}">
                    <a16:creationId xmlns:a16="http://schemas.microsoft.com/office/drawing/2014/main" id="{DBA031BC-344E-1653-0733-94B58DBA6B81}"/>
                  </a:ext>
                </a:extLst>
              </p:cNvPr>
              <p:cNvPicPr/>
              <p:nvPr/>
            </p:nvPicPr>
            <p:blipFill>
              <a:blip r:embed="rId13"/>
              <a:stretch>
                <a:fillRect/>
              </a:stretch>
            </p:blipFill>
            <p:spPr>
              <a:xfrm>
                <a:off x="1809926" y="3496474"/>
                <a:ext cx="298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0E91EF9-AF1E-D733-B10B-82BB2FE03541}"/>
                  </a:ext>
                </a:extLst>
              </p14:cNvPr>
              <p14:cNvContentPartPr/>
              <p14:nvPr/>
            </p14:nvContentPartPr>
            <p14:xfrm>
              <a:off x="5839046" y="3842074"/>
              <a:ext cx="360" cy="2160"/>
            </p14:xfrm>
          </p:contentPart>
        </mc:Choice>
        <mc:Fallback xmlns="">
          <p:pic>
            <p:nvPicPr>
              <p:cNvPr id="17" name="Ink 16">
                <a:extLst>
                  <a:ext uri="{FF2B5EF4-FFF2-40B4-BE49-F238E27FC236}">
                    <a16:creationId xmlns:a16="http://schemas.microsoft.com/office/drawing/2014/main" id="{E0E91EF9-AF1E-D733-B10B-82BB2FE03541}"/>
                  </a:ext>
                </a:extLst>
              </p:cNvPr>
              <p:cNvPicPr/>
              <p:nvPr/>
            </p:nvPicPr>
            <p:blipFill>
              <a:blip r:embed="rId15"/>
              <a:stretch>
                <a:fillRect/>
              </a:stretch>
            </p:blipFill>
            <p:spPr>
              <a:xfrm>
                <a:off x="5830046" y="383343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0E1C70-A27A-34A4-3473-088F60E3D6B0}"/>
                  </a:ext>
                </a:extLst>
              </p14:cNvPr>
              <p14:cNvContentPartPr/>
              <p14:nvPr/>
            </p14:nvContentPartPr>
            <p14:xfrm>
              <a:off x="4007366" y="3785914"/>
              <a:ext cx="1922760" cy="108000"/>
            </p14:xfrm>
          </p:contentPart>
        </mc:Choice>
        <mc:Fallback xmlns="">
          <p:pic>
            <p:nvPicPr>
              <p:cNvPr id="20" name="Ink 19">
                <a:extLst>
                  <a:ext uri="{FF2B5EF4-FFF2-40B4-BE49-F238E27FC236}">
                    <a16:creationId xmlns:a16="http://schemas.microsoft.com/office/drawing/2014/main" id="{C90E1C70-A27A-34A4-3473-088F60E3D6B0}"/>
                  </a:ext>
                </a:extLst>
              </p:cNvPr>
              <p:cNvPicPr/>
              <p:nvPr/>
            </p:nvPicPr>
            <p:blipFill>
              <a:blip r:embed="rId17"/>
              <a:stretch>
                <a:fillRect/>
              </a:stretch>
            </p:blipFill>
            <p:spPr>
              <a:xfrm>
                <a:off x="3998726" y="3776914"/>
                <a:ext cx="1940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2985696-6674-5029-9173-A53F2EE91530}"/>
                  </a:ext>
                </a:extLst>
              </p14:cNvPr>
              <p14:cNvContentPartPr/>
              <p14:nvPr/>
            </p14:nvContentPartPr>
            <p14:xfrm>
              <a:off x="3105206" y="4089394"/>
              <a:ext cx="3297600" cy="119520"/>
            </p14:xfrm>
          </p:contentPart>
        </mc:Choice>
        <mc:Fallback xmlns="">
          <p:pic>
            <p:nvPicPr>
              <p:cNvPr id="21" name="Ink 20">
                <a:extLst>
                  <a:ext uri="{FF2B5EF4-FFF2-40B4-BE49-F238E27FC236}">
                    <a16:creationId xmlns:a16="http://schemas.microsoft.com/office/drawing/2014/main" id="{F2985696-6674-5029-9173-A53F2EE91530}"/>
                  </a:ext>
                </a:extLst>
              </p:cNvPr>
              <p:cNvPicPr/>
              <p:nvPr/>
            </p:nvPicPr>
            <p:blipFill>
              <a:blip r:embed="rId19"/>
              <a:stretch>
                <a:fillRect/>
              </a:stretch>
            </p:blipFill>
            <p:spPr>
              <a:xfrm>
                <a:off x="3096206" y="4080754"/>
                <a:ext cx="3315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8914FC4-22DC-9751-6701-434632C0D228}"/>
                  </a:ext>
                </a:extLst>
              </p14:cNvPr>
              <p14:cNvContentPartPr/>
              <p14:nvPr/>
            </p14:nvContentPartPr>
            <p14:xfrm>
              <a:off x="1016126" y="4378834"/>
              <a:ext cx="804600" cy="47520"/>
            </p14:xfrm>
          </p:contentPart>
        </mc:Choice>
        <mc:Fallback xmlns="">
          <p:pic>
            <p:nvPicPr>
              <p:cNvPr id="22" name="Ink 21">
                <a:extLst>
                  <a:ext uri="{FF2B5EF4-FFF2-40B4-BE49-F238E27FC236}">
                    <a16:creationId xmlns:a16="http://schemas.microsoft.com/office/drawing/2014/main" id="{68914FC4-22DC-9751-6701-434632C0D228}"/>
                  </a:ext>
                </a:extLst>
              </p:cNvPr>
              <p:cNvPicPr/>
              <p:nvPr/>
            </p:nvPicPr>
            <p:blipFill>
              <a:blip r:embed="rId21"/>
              <a:stretch>
                <a:fillRect/>
              </a:stretch>
            </p:blipFill>
            <p:spPr>
              <a:xfrm>
                <a:off x="1007486" y="4369834"/>
                <a:ext cx="822240" cy="65160"/>
              </a:xfrm>
              <a:prstGeom prst="rect">
                <a:avLst/>
              </a:prstGeom>
            </p:spPr>
          </p:pic>
        </mc:Fallback>
      </mc:AlternateContent>
      <p:sp>
        <p:nvSpPr>
          <p:cNvPr id="23" name="TextBox 22">
            <a:extLst>
              <a:ext uri="{FF2B5EF4-FFF2-40B4-BE49-F238E27FC236}">
                <a16:creationId xmlns:a16="http://schemas.microsoft.com/office/drawing/2014/main" id="{3608F77F-6C1D-F10C-73BF-4172EA811516}"/>
              </a:ext>
            </a:extLst>
          </p:cNvPr>
          <p:cNvSpPr txBox="1"/>
          <p:nvPr/>
        </p:nvSpPr>
        <p:spPr>
          <a:xfrm>
            <a:off x="6553200" y="1066800"/>
            <a:ext cx="4343400" cy="2123658"/>
          </a:xfrm>
          <a:prstGeom prst="rect">
            <a:avLst/>
          </a:prstGeom>
          <a:noFill/>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Propensity score</a:t>
            </a:r>
          </a:p>
          <a:p>
            <a:pPr marL="457200" indent="-457200">
              <a:buAutoNum type="arabicPeriod"/>
            </a:pPr>
            <a:r>
              <a:rPr lang="en-US" sz="2200" dirty="0">
                <a:latin typeface="Aptos" panose="020B0004020202020204" pitchFamily="34" charset="0"/>
                <a:cs typeface="Aparajita" panose="02020603050405020304" pitchFamily="18" charset="0"/>
              </a:rPr>
              <a:t>What does that mean? Predicted values from a regression! </a:t>
            </a:r>
          </a:p>
        </p:txBody>
      </p:sp>
    </p:spTree>
    <p:extLst>
      <p:ext uri="{BB962C8B-B14F-4D97-AF65-F5344CB8AC3E}">
        <p14:creationId xmlns:p14="http://schemas.microsoft.com/office/powerpoint/2010/main" val="180495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0328CD7-44EB-8077-68E6-7347AC327760}"/>
              </a:ext>
            </a:extLst>
          </p:cNvPr>
          <p:cNvPicPr>
            <a:picLocks noGrp="1" noChangeAspect="1"/>
          </p:cNvPicPr>
          <p:nvPr>
            <p:ph idx="1"/>
          </p:nvPr>
        </p:nvPicPr>
        <p:blipFill>
          <a:blip r:embed="rId3"/>
          <a:stretch>
            <a:fillRect/>
          </a:stretch>
        </p:blipFill>
        <p:spPr>
          <a:xfrm>
            <a:off x="762000" y="853440"/>
            <a:ext cx="5703607" cy="3566160"/>
          </a:xfr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1F06EB-D526-DEDE-4D02-C67233C6B169}"/>
                  </a:ext>
                </a:extLst>
              </p14:cNvPr>
              <p14:cNvContentPartPr/>
              <p14:nvPr/>
            </p14:nvContentPartPr>
            <p14:xfrm>
              <a:off x="826766" y="2991034"/>
              <a:ext cx="5586840" cy="103680"/>
            </p14:xfrm>
          </p:contentPart>
        </mc:Choice>
        <mc:Fallback xmlns="">
          <p:pic>
            <p:nvPicPr>
              <p:cNvPr id="9" name="Ink 8">
                <a:extLst>
                  <a:ext uri="{FF2B5EF4-FFF2-40B4-BE49-F238E27FC236}">
                    <a16:creationId xmlns:a16="http://schemas.microsoft.com/office/drawing/2014/main" id="{B51F06EB-D526-DEDE-4D02-C67233C6B169}"/>
                  </a:ext>
                </a:extLst>
              </p:cNvPr>
              <p:cNvPicPr/>
              <p:nvPr/>
            </p:nvPicPr>
            <p:blipFill>
              <a:blip r:embed="rId5"/>
              <a:stretch>
                <a:fillRect/>
              </a:stretch>
            </p:blipFill>
            <p:spPr>
              <a:xfrm>
                <a:off x="817766" y="2982394"/>
                <a:ext cx="5604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9353764-719C-0BEE-6018-360FFA897ECB}"/>
                  </a:ext>
                </a:extLst>
              </p14:cNvPr>
              <p14:cNvContentPartPr/>
              <p14:nvPr/>
            </p14:nvContentPartPr>
            <p14:xfrm>
              <a:off x="1494566" y="3296674"/>
              <a:ext cx="1531080" cy="92160"/>
            </p14:xfrm>
          </p:contentPart>
        </mc:Choice>
        <mc:Fallback xmlns="">
          <p:pic>
            <p:nvPicPr>
              <p:cNvPr id="12" name="Ink 11">
                <a:extLst>
                  <a:ext uri="{FF2B5EF4-FFF2-40B4-BE49-F238E27FC236}">
                    <a16:creationId xmlns:a16="http://schemas.microsoft.com/office/drawing/2014/main" id="{19353764-719C-0BEE-6018-360FFA897ECB}"/>
                  </a:ext>
                </a:extLst>
              </p:cNvPr>
              <p:cNvPicPr/>
              <p:nvPr/>
            </p:nvPicPr>
            <p:blipFill>
              <a:blip r:embed="rId7"/>
              <a:stretch>
                <a:fillRect/>
              </a:stretch>
            </p:blipFill>
            <p:spPr>
              <a:xfrm>
                <a:off x="1485926" y="3288034"/>
                <a:ext cx="1548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A5FFC1E-A6BD-0CAB-0045-B7143EA7AD32}"/>
                  </a:ext>
                </a:extLst>
              </p14:cNvPr>
              <p14:cNvContentPartPr/>
              <p14:nvPr/>
            </p14:nvContentPartPr>
            <p14:xfrm>
              <a:off x="4201766" y="3547954"/>
              <a:ext cx="2145960" cy="75960"/>
            </p14:xfrm>
          </p:contentPart>
        </mc:Choice>
        <mc:Fallback xmlns="">
          <p:pic>
            <p:nvPicPr>
              <p:cNvPr id="13" name="Ink 12">
                <a:extLst>
                  <a:ext uri="{FF2B5EF4-FFF2-40B4-BE49-F238E27FC236}">
                    <a16:creationId xmlns:a16="http://schemas.microsoft.com/office/drawing/2014/main" id="{FA5FFC1E-A6BD-0CAB-0045-B7143EA7AD32}"/>
                  </a:ext>
                </a:extLst>
              </p:cNvPr>
              <p:cNvPicPr/>
              <p:nvPr/>
            </p:nvPicPr>
            <p:blipFill>
              <a:blip r:embed="rId9"/>
              <a:stretch>
                <a:fillRect/>
              </a:stretch>
            </p:blipFill>
            <p:spPr>
              <a:xfrm>
                <a:off x="4192766" y="3539314"/>
                <a:ext cx="216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2F5EC51-4B98-A8E4-9233-FD25888FA8D6}"/>
                  </a:ext>
                </a:extLst>
              </p14:cNvPr>
              <p14:cNvContentPartPr/>
              <p14:nvPr/>
            </p14:nvContentPartPr>
            <p14:xfrm>
              <a:off x="1020446" y="3812194"/>
              <a:ext cx="433800" cy="50760"/>
            </p14:xfrm>
          </p:contentPart>
        </mc:Choice>
        <mc:Fallback xmlns="">
          <p:pic>
            <p:nvPicPr>
              <p:cNvPr id="14" name="Ink 13">
                <a:extLst>
                  <a:ext uri="{FF2B5EF4-FFF2-40B4-BE49-F238E27FC236}">
                    <a16:creationId xmlns:a16="http://schemas.microsoft.com/office/drawing/2014/main" id="{92F5EC51-4B98-A8E4-9233-FD25888FA8D6}"/>
                  </a:ext>
                </a:extLst>
              </p:cNvPr>
              <p:cNvPicPr/>
              <p:nvPr/>
            </p:nvPicPr>
            <p:blipFill>
              <a:blip r:embed="rId11"/>
              <a:stretch>
                <a:fillRect/>
              </a:stretch>
            </p:blipFill>
            <p:spPr>
              <a:xfrm>
                <a:off x="1011806" y="3803554"/>
                <a:ext cx="451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A031BC-344E-1653-0733-94B58DBA6B81}"/>
                  </a:ext>
                </a:extLst>
              </p14:cNvPr>
              <p14:cNvContentPartPr/>
              <p14:nvPr/>
            </p14:nvContentPartPr>
            <p14:xfrm>
              <a:off x="1818926" y="3505114"/>
              <a:ext cx="2968920" cy="97920"/>
            </p14:xfrm>
          </p:contentPart>
        </mc:Choice>
        <mc:Fallback xmlns="">
          <p:pic>
            <p:nvPicPr>
              <p:cNvPr id="15" name="Ink 14">
                <a:extLst>
                  <a:ext uri="{FF2B5EF4-FFF2-40B4-BE49-F238E27FC236}">
                    <a16:creationId xmlns:a16="http://schemas.microsoft.com/office/drawing/2014/main" id="{DBA031BC-344E-1653-0733-94B58DBA6B81}"/>
                  </a:ext>
                </a:extLst>
              </p:cNvPr>
              <p:cNvPicPr/>
              <p:nvPr/>
            </p:nvPicPr>
            <p:blipFill>
              <a:blip r:embed="rId13"/>
              <a:stretch>
                <a:fillRect/>
              </a:stretch>
            </p:blipFill>
            <p:spPr>
              <a:xfrm>
                <a:off x="1809926" y="3496474"/>
                <a:ext cx="298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0E91EF9-AF1E-D733-B10B-82BB2FE03541}"/>
                  </a:ext>
                </a:extLst>
              </p14:cNvPr>
              <p14:cNvContentPartPr/>
              <p14:nvPr/>
            </p14:nvContentPartPr>
            <p14:xfrm>
              <a:off x="5839046" y="3842074"/>
              <a:ext cx="360" cy="2160"/>
            </p14:xfrm>
          </p:contentPart>
        </mc:Choice>
        <mc:Fallback xmlns="">
          <p:pic>
            <p:nvPicPr>
              <p:cNvPr id="17" name="Ink 16">
                <a:extLst>
                  <a:ext uri="{FF2B5EF4-FFF2-40B4-BE49-F238E27FC236}">
                    <a16:creationId xmlns:a16="http://schemas.microsoft.com/office/drawing/2014/main" id="{E0E91EF9-AF1E-D733-B10B-82BB2FE03541}"/>
                  </a:ext>
                </a:extLst>
              </p:cNvPr>
              <p:cNvPicPr/>
              <p:nvPr/>
            </p:nvPicPr>
            <p:blipFill>
              <a:blip r:embed="rId15"/>
              <a:stretch>
                <a:fillRect/>
              </a:stretch>
            </p:blipFill>
            <p:spPr>
              <a:xfrm>
                <a:off x="5830046" y="3833434"/>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90E1C70-A27A-34A4-3473-088F60E3D6B0}"/>
                  </a:ext>
                </a:extLst>
              </p14:cNvPr>
              <p14:cNvContentPartPr/>
              <p14:nvPr/>
            </p14:nvContentPartPr>
            <p14:xfrm>
              <a:off x="4007366" y="3785914"/>
              <a:ext cx="1922760" cy="108000"/>
            </p14:xfrm>
          </p:contentPart>
        </mc:Choice>
        <mc:Fallback xmlns="">
          <p:pic>
            <p:nvPicPr>
              <p:cNvPr id="20" name="Ink 19">
                <a:extLst>
                  <a:ext uri="{FF2B5EF4-FFF2-40B4-BE49-F238E27FC236}">
                    <a16:creationId xmlns:a16="http://schemas.microsoft.com/office/drawing/2014/main" id="{C90E1C70-A27A-34A4-3473-088F60E3D6B0}"/>
                  </a:ext>
                </a:extLst>
              </p:cNvPr>
              <p:cNvPicPr/>
              <p:nvPr/>
            </p:nvPicPr>
            <p:blipFill>
              <a:blip r:embed="rId17"/>
              <a:stretch>
                <a:fillRect/>
              </a:stretch>
            </p:blipFill>
            <p:spPr>
              <a:xfrm>
                <a:off x="3998726" y="3776914"/>
                <a:ext cx="1940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2985696-6674-5029-9173-A53F2EE91530}"/>
                  </a:ext>
                </a:extLst>
              </p14:cNvPr>
              <p14:cNvContentPartPr/>
              <p14:nvPr/>
            </p14:nvContentPartPr>
            <p14:xfrm>
              <a:off x="3105206" y="4089394"/>
              <a:ext cx="3297600" cy="119520"/>
            </p14:xfrm>
          </p:contentPart>
        </mc:Choice>
        <mc:Fallback xmlns="">
          <p:pic>
            <p:nvPicPr>
              <p:cNvPr id="21" name="Ink 20">
                <a:extLst>
                  <a:ext uri="{FF2B5EF4-FFF2-40B4-BE49-F238E27FC236}">
                    <a16:creationId xmlns:a16="http://schemas.microsoft.com/office/drawing/2014/main" id="{F2985696-6674-5029-9173-A53F2EE91530}"/>
                  </a:ext>
                </a:extLst>
              </p:cNvPr>
              <p:cNvPicPr/>
              <p:nvPr/>
            </p:nvPicPr>
            <p:blipFill>
              <a:blip r:embed="rId19"/>
              <a:stretch>
                <a:fillRect/>
              </a:stretch>
            </p:blipFill>
            <p:spPr>
              <a:xfrm>
                <a:off x="3096206" y="4080754"/>
                <a:ext cx="3315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8914FC4-22DC-9751-6701-434632C0D228}"/>
                  </a:ext>
                </a:extLst>
              </p14:cNvPr>
              <p14:cNvContentPartPr/>
              <p14:nvPr/>
            </p14:nvContentPartPr>
            <p14:xfrm>
              <a:off x="1016126" y="4378834"/>
              <a:ext cx="804600" cy="47520"/>
            </p14:xfrm>
          </p:contentPart>
        </mc:Choice>
        <mc:Fallback xmlns="">
          <p:pic>
            <p:nvPicPr>
              <p:cNvPr id="22" name="Ink 21">
                <a:extLst>
                  <a:ext uri="{FF2B5EF4-FFF2-40B4-BE49-F238E27FC236}">
                    <a16:creationId xmlns:a16="http://schemas.microsoft.com/office/drawing/2014/main" id="{68914FC4-22DC-9751-6701-434632C0D228}"/>
                  </a:ext>
                </a:extLst>
              </p:cNvPr>
              <p:cNvPicPr/>
              <p:nvPr/>
            </p:nvPicPr>
            <p:blipFill>
              <a:blip r:embed="rId21"/>
              <a:stretch>
                <a:fillRect/>
              </a:stretch>
            </p:blipFill>
            <p:spPr>
              <a:xfrm>
                <a:off x="1007486" y="4369834"/>
                <a:ext cx="822240" cy="65160"/>
              </a:xfrm>
              <a:prstGeom prst="rect">
                <a:avLst/>
              </a:prstGeom>
            </p:spPr>
          </p:pic>
        </mc:Fallback>
      </mc:AlternateContent>
      <p:sp>
        <p:nvSpPr>
          <p:cNvPr id="23" name="TextBox 22">
            <a:extLst>
              <a:ext uri="{FF2B5EF4-FFF2-40B4-BE49-F238E27FC236}">
                <a16:creationId xmlns:a16="http://schemas.microsoft.com/office/drawing/2014/main" id="{3608F77F-6C1D-F10C-73BF-4172EA811516}"/>
              </a:ext>
            </a:extLst>
          </p:cNvPr>
          <p:cNvSpPr txBox="1"/>
          <p:nvPr/>
        </p:nvSpPr>
        <p:spPr>
          <a:xfrm>
            <a:off x="6553200" y="1066800"/>
            <a:ext cx="4343400" cy="4154984"/>
          </a:xfrm>
          <a:prstGeom prst="rect">
            <a:avLst/>
          </a:prstGeom>
          <a:noFill/>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Propensity score</a:t>
            </a:r>
          </a:p>
          <a:p>
            <a:pPr marL="457200" indent="-457200">
              <a:buAutoNum type="arabicPeriod"/>
            </a:pPr>
            <a:r>
              <a:rPr lang="en-US" sz="2200" dirty="0">
                <a:latin typeface="Aptos" panose="020B0004020202020204" pitchFamily="34" charset="0"/>
                <a:cs typeface="Aparajita" panose="02020603050405020304" pitchFamily="18" charset="0"/>
              </a:rPr>
              <a:t>What does that mean? Predicted values from a regression! </a:t>
            </a:r>
          </a:p>
          <a:p>
            <a:pPr marL="457200" indent="-457200">
              <a:buFont typeface="+mj-lt"/>
              <a:buAutoNum type="arabicPeriod"/>
            </a:pPr>
            <a:r>
              <a:rPr lang="en-US" sz="2200" dirty="0">
                <a:latin typeface="Aptos" panose="020B0004020202020204" pitchFamily="34" charset="0"/>
                <a:cs typeface="Aparajita" panose="02020603050405020304" pitchFamily="18" charset="0"/>
              </a:rPr>
              <a:t>How are the propensity scores used?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Closest propensity scores within the “caliper”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Matching without replacement</a:t>
            </a:r>
          </a:p>
        </p:txBody>
      </p:sp>
    </p:spTree>
    <p:extLst>
      <p:ext uri="{BB962C8B-B14F-4D97-AF65-F5344CB8AC3E}">
        <p14:creationId xmlns:p14="http://schemas.microsoft.com/office/powerpoint/2010/main" val="2796554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56557E-CB49-EE71-8BC3-1749666DD47A}"/>
              </a:ext>
            </a:extLst>
          </p:cNvPr>
          <p:cNvPicPr>
            <a:picLocks noChangeAspect="1"/>
          </p:cNvPicPr>
          <p:nvPr/>
        </p:nvPicPr>
        <p:blipFill>
          <a:blip r:embed="rId4"/>
          <a:stretch>
            <a:fillRect/>
          </a:stretch>
        </p:blipFill>
        <p:spPr>
          <a:xfrm>
            <a:off x="792481" y="2664745"/>
            <a:ext cx="10056119" cy="1983455"/>
          </a:xfrm>
          <a:prstGeom prst="rect">
            <a:avLst/>
          </a:prstGeom>
        </p:spPr>
      </p:pic>
      <p:pic>
        <p:nvPicPr>
          <p:cNvPr id="10" name="Picture 9">
            <a:extLst>
              <a:ext uri="{FF2B5EF4-FFF2-40B4-BE49-F238E27FC236}">
                <a16:creationId xmlns:a16="http://schemas.microsoft.com/office/drawing/2014/main" id="{E910168D-EC77-5561-CA12-B1692EEBE5B4}"/>
              </a:ext>
            </a:extLst>
          </p:cNvPr>
          <p:cNvPicPr>
            <a:picLocks noChangeAspect="1"/>
          </p:cNvPicPr>
          <p:nvPr/>
        </p:nvPicPr>
        <p:blipFill>
          <a:blip r:embed="rId5"/>
          <a:stretch>
            <a:fillRect/>
          </a:stretch>
        </p:blipFill>
        <p:spPr>
          <a:xfrm>
            <a:off x="792481" y="992856"/>
            <a:ext cx="9918940" cy="1597944"/>
          </a:xfrm>
          <a:prstGeom prst="rect">
            <a:avLst/>
          </a:prstGeom>
        </p:spPr>
      </p:pic>
    </p:spTree>
    <p:extLst>
      <p:ext uri="{BB962C8B-B14F-4D97-AF65-F5344CB8AC3E}">
        <p14:creationId xmlns:p14="http://schemas.microsoft.com/office/powerpoint/2010/main" val="2736494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2DD43-1299-8C5B-9063-E13CD87EDB53}"/>
              </a:ext>
            </a:extLst>
          </p:cNvPr>
          <p:cNvPicPr>
            <a:picLocks noChangeAspect="1"/>
          </p:cNvPicPr>
          <p:nvPr/>
        </p:nvPicPr>
        <p:blipFill>
          <a:blip r:embed="rId4"/>
          <a:stretch>
            <a:fillRect/>
          </a:stretch>
        </p:blipFill>
        <p:spPr>
          <a:xfrm>
            <a:off x="792481" y="992856"/>
            <a:ext cx="9918940" cy="1597944"/>
          </a:xfrm>
          <a:prstGeom prst="rect">
            <a:avLst/>
          </a:prstGeom>
        </p:spPr>
      </p:pic>
      <p:pic>
        <p:nvPicPr>
          <p:cNvPr id="11" name="Picture 10">
            <a:extLst>
              <a:ext uri="{FF2B5EF4-FFF2-40B4-BE49-F238E27FC236}">
                <a16:creationId xmlns:a16="http://schemas.microsoft.com/office/drawing/2014/main" id="{A01D635D-393C-D7C6-67E4-78E7B0B8D3ED}"/>
              </a:ext>
            </a:extLst>
          </p:cNvPr>
          <p:cNvPicPr>
            <a:picLocks noChangeAspect="1"/>
          </p:cNvPicPr>
          <p:nvPr/>
        </p:nvPicPr>
        <p:blipFill>
          <a:blip r:embed="rId5"/>
          <a:stretch>
            <a:fillRect/>
          </a:stretch>
        </p:blipFill>
        <p:spPr>
          <a:xfrm>
            <a:off x="799012" y="2770634"/>
            <a:ext cx="10149214" cy="1725165"/>
          </a:xfrm>
          <a:prstGeom prst="rect">
            <a:avLst/>
          </a:prstGeom>
        </p:spPr>
      </p:pic>
    </p:spTree>
    <p:extLst>
      <p:ext uri="{BB962C8B-B14F-4D97-AF65-F5344CB8AC3E}">
        <p14:creationId xmlns:p14="http://schemas.microsoft.com/office/powerpoint/2010/main" val="2252937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4184919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spTree>
    <p:extLst>
      <p:ext uri="{BB962C8B-B14F-4D97-AF65-F5344CB8AC3E}">
        <p14:creationId xmlns:p14="http://schemas.microsoft.com/office/powerpoint/2010/main" val="3631139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pic>
        <p:nvPicPr>
          <p:cNvPr id="5" name="Picture 4">
            <a:extLst>
              <a:ext uri="{FF2B5EF4-FFF2-40B4-BE49-F238E27FC236}">
                <a16:creationId xmlns:a16="http://schemas.microsoft.com/office/drawing/2014/main" id="{BC8AD91C-460D-BBB8-6779-A71BD1DA5236}"/>
              </a:ext>
            </a:extLst>
          </p:cNvPr>
          <p:cNvPicPr>
            <a:picLocks noChangeAspect="1"/>
          </p:cNvPicPr>
          <p:nvPr/>
        </p:nvPicPr>
        <p:blipFill>
          <a:blip r:embed="rId3"/>
          <a:stretch>
            <a:fillRect/>
          </a:stretch>
        </p:blipFill>
        <p:spPr>
          <a:xfrm>
            <a:off x="381000" y="2438400"/>
            <a:ext cx="6141269" cy="4082208"/>
          </a:xfrm>
          <a:prstGeom prst="rect">
            <a:avLst/>
          </a:prstGeom>
        </p:spPr>
      </p:pic>
    </p:spTree>
    <p:extLst>
      <p:ext uri="{BB962C8B-B14F-4D97-AF65-F5344CB8AC3E}">
        <p14:creationId xmlns:p14="http://schemas.microsoft.com/office/powerpoint/2010/main" val="327159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1" y="1066801"/>
            <a:ext cx="106680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387848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9ECBD3B-823E-5198-DA6E-4296522980B0}"/>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16C6ED6-98C2-D4A5-9775-CBDAE5AAEBBA}"/>
              </a:ext>
            </a:extLst>
          </p:cNvPr>
          <p:cNvPicPr>
            <a:picLocks noChangeAspect="1"/>
          </p:cNvPicPr>
          <p:nvPr/>
        </p:nvPicPr>
        <p:blipFill>
          <a:blip r:embed="rId3"/>
          <a:stretch>
            <a:fillRect/>
          </a:stretch>
        </p:blipFill>
        <p:spPr>
          <a:xfrm>
            <a:off x="152400" y="962232"/>
            <a:ext cx="10666912" cy="3990768"/>
          </a:xfrm>
          <a:prstGeom prst="rect">
            <a:avLst/>
          </a:prstGeom>
        </p:spPr>
      </p:pic>
    </p:spTree>
    <p:extLst>
      <p:ext uri="{BB962C8B-B14F-4D97-AF65-F5344CB8AC3E}">
        <p14:creationId xmlns:p14="http://schemas.microsoft.com/office/powerpoint/2010/main" val="4261687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3B16B38-61CB-A491-D11B-096A1F6C66A3}"/>
              </a:ext>
            </a:extLst>
          </p:cNvPr>
          <p:cNvPicPr>
            <a:picLocks noGrp="1" noChangeAspect="1"/>
          </p:cNvPicPr>
          <p:nvPr>
            <p:ph idx="1"/>
          </p:nvPr>
        </p:nvPicPr>
        <p:blipFill>
          <a:blip r:embed="rId3"/>
          <a:stretch>
            <a:fillRect/>
          </a:stretch>
        </p:blipFill>
        <p:spPr>
          <a:xfrm>
            <a:off x="609600" y="951346"/>
            <a:ext cx="7086600" cy="5806962"/>
          </a:xfrm>
        </p:spPr>
      </p:pic>
    </p:spTree>
    <p:extLst>
      <p:ext uri="{BB962C8B-B14F-4D97-AF65-F5344CB8AC3E}">
        <p14:creationId xmlns:p14="http://schemas.microsoft.com/office/powerpoint/2010/main" val="912219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2"/>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4075916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Pros and cons of matching (Black 2015)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t="-1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89D120C-FA52-0F00-3157-5DCB96F0847F}"/>
              </a:ext>
            </a:extLst>
          </p:cNvPr>
          <p:cNvPicPr>
            <a:picLocks noChangeAspect="1"/>
          </p:cNvPicPr>
          <p:nvPr/>
        </p:nvPicPr>
        <p:blipFill>
          <a:blip r:embed="rId4"/>
          <a:stretch>
            <a:fillRect/>
          </a:stretch>
        </p:blipFill>
        <p:spPr>
          <a:xfrm>
            <a:off x="990600" y="3124200"/>
            <a:ext cx="9144000" cy="2938542"/>
          </a:xfrm>
          <a:prstGeom prst="rect">
            <a:avLst/>
          </a:prstGeom>
        </p:spPr>
      </p:pic>
    </p:spTree>
    <p:extLst>
      <p:ext uri="{BB962C8B-B14F-4D97-AF65-F5344CB8AC3E}">
        <p14:creationId xmlns:p14="http://schemas.microsoft.com/office/powerpoint/2010/main" val="42934360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486909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731520" lvl="1" indent="-457200">
              <a:buFont typeface="+mj-lt"/>
              <a:buAutoNum type="arabicPeriod"/>
            </a:pPr>
            <a:r>
              <a:rPr lang="en-US" sz="2400" dirty="0">
                <a:cs typeface="Times New Roman" panose="02020603050405020304" pitchFamily="18" charset="0"/>
              </a:rPr>
              <a:t>Propensity scores close to 0 or 1 give large weights – </a:t>
            </a:r>
            <a:r>
              <a:rPr lang="en-US" sz="2400" b="1" dirty="0">
                <a:solidFill>
                  <a:schemeClr val="accent2">
                    <a:lumMod val="75000"/>
                  </a:schemeClr>
                </a:solidFill>
                <a:cs typeface="Times New Roman" panose="02020603050405020304" pitchFamily="18" charset="0"/>
              </a:rPr>
              <a:t>trim data set</a:t>
            </a:r>
          </a:p>
          <a:p>
            <a:pPr marL="731520" lvl="1" indent="-457200">
              <a:buFont typeface="+mj-lt"/>
              <a:buAutoNum type="arabicPeriod"/>
            </a:pPr>
            <a:r>
              <a:rPr lang="en-US" sz="2400" dirty="0">
                <a:cs typeface="Times New Roman" panose="02020603050405020304" pitchFamily="18" charset="0"/>
              </a:rPr>
              <a:t>Try (and report) multiple bandwidths/approaches/replacement</a:t>
            </a:r>
          </a:p>
          <a:p>
            <a:pPr marL="0" indent="0">
              <a:buNone/>
            </a:pPr>
            <a:r>
              <a:rPr lang="en-US" sz="2600" dirty="0">
                <a:cs typeface="Times New Roman" panose="02020603050405020304" pitchFamily="18" charset="0"/>
              </a:rPr>
              <a:t>You will need to </a:t>
            </a:r>
            <a:r>
              <a:rPr lang="en-US" sz="2600" b="1" dirty="0">
                <a:solidFill>
                  <a:schemeClr val="accent2">
                    <a:lumMod val="75000"/>
                  </a:schemeClr>
                </a:solidFill>
                <a:cs typeface="Times New Roman" panose="02020603050405020304" pitchFamily="18" charset="0"/>
              </a:rPr>
              <a:t>argue CIA holds </a:t>
            </a:r>
            <a:r>
              <a:rPr lang="en-US" sz="2600" dirty="0">
                <a:cs typeface="Times New Roman" panose="02020603050405020304" pitchFamily="18" charset="0"/>
              </a:rPr>
              <a:t>convincingly</a:t>
            </a:r>
          </a:p>
          <a:p>
            <a:pPr marL="0" indent="0">
              <a:buNone/>
            </a:pPr>
            <a:r>
              <a:rPr lang="en-US" sz="2600" dirty="0">
                <a:cs typeface="Times New Roman" panose="02020603050405020304" pitchFamily="18" charset="0"/>
              </a:rPr>
              <a:t>Some more tips: </a:t>
            </a:r>
            <a:r>
              <a:rPr lang="en-US" sz="2600" dirty="0" err="1">
                <a:cs typeface="Times New Roman" panose="02020603050405020304" pitchFamily="18" charset="0"/>
                <a:hlinkClick r:id="rId2"/>
              </a:rPr>
              <a:t>blogs.worldbank</a:t>
            </a:r>
            <a:r>
              <a:rPr lang="en-US" sz="2600" dirty="0">
                <a:cs typeface="Times New Roman" panose="02020603050405020304" pitchFamily="18" charset="0"/>
                <a:hlinkClick r:id="rId2"/>
              </a:rPr>
              <a:t>/what-do-you-need-do-make-matching-estimator-convincing</a:t>
            </a:r>
            <a:endParaRPr lang="en-US" sz="26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3C14DF-E6D5-DE43-9B68-B5315E23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701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Other Caveats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Economists tend to be </a:t>
            </a:r>
            <a:r>
              <a:rPr lang="en-US" sz="2400" b="1" u="sng" dirty="0">
                <a:solidFill>
                  <a:schemeClr val="accent3">
                    <a:lumMod val="75000"/>
                  </a:schemeClr>
                </a:solidFill>
                <a:cs typeface="Times New Roman" panose="02020603050405020304" pitchFamily="18" charset="0"/>
              </a:rPr>
              <a:t>more</a:t>
            </a:r>
            <a:r>
              <a:rPr lang="en-US" sz="2400" dirty="0">
                <a:cs typeface="Times New Roman" panose="02020603050405020304" pitchFamily="18" charset="0"/>
              </a:rPr>
              <a:t> (not totally!) skeptical of matching methods</a:t>
            </a:r>
          </a:p>
          <a:p>
            <a:pPr lvl="2"/>
            <a:r>
              <a:rPr lang="en-US" sz="2400" dirty="0">
                <a:cs typeface="Times New Roman" panose="02020603050405020304" pitchFamily="18" charset="0"/>
              </a:rPr>
              <a:t>Highly sensitive to both variables included and analysis sample used      </a:t>
            </a:r>
            <a:r>
              <a:rPr lang="en-US" sz="2400" b="0" i="0" dirty="0">
                <a:solidFill>
                  <a:srgbClr val="373A3C"/>
                </a:solidFill>
                <a:effectLst/>
                <a:cs typeface="Times New Roman" panose="02020603050405020304" pitchFamily="18" charset="0"/>
              </a:rPr>
              <a:t>(</a:t>
            </a:r>
            <a:r>
              <a:rPr lang="en-US" sz="2400" b="0" i="0" u="none" strike="noStrike" dirty="0">
                <a:solidFill>
                  <a:srgbClr val="00B7FF"/>
                </a:solidFill>
                <a:effectLst/>
                <a:cs typeface="Times New Roman" panose="02020603050405020304" pitchFamily="18" charset="0"/>
                <a:hlinkClick r:id="rId3"/>
              </a:rPr>
              <a:t>Smith and Todd 2001</a:t>
            </a:r>
            <a:r>
              <a:rPr lang="en-US" sz="2400" b="0" i="0" dirty="0">
                <a:solidFill>
                  <a:srgbClr val="373A3C"/>
                </a:solidFill>
                <a:effectLst/>
                <a:cs typeface="Times New Roman" panose="02020603050405020304" pitchFamily="18" charset="0"/>
              </a:rPr>
              <a:t>, </a:t>
            </a:r>
            <a:r>
              <a:rPr lang="en-US" sz="2400" b="0" i="0" u="none" strike="noStrike" dirty="0">
                <a:solidFill>
                  <a:srgbClr val="00B7FF"/>
                </a:solidFill>
                <a:effectLst/>
                <a:cs typeface="Times New Roman" panose="02020603050405020304" pitchFamily="18" charset="0"/>
                <a:hlinkClick r:id="rId4"/>
              </a:rPr>
              <a:t>2005</a:t>
            </a:r>
            <a:r>
              <a:rPr lang="en-US" sz="2400" b="0" i="0" u="none" strike="noStrike" dirty="0">
                <a:solidFill>
                  <a:schemeClr val="tx1"/>
                </a:solidFill>
                <a:effectLst/>
                <a:cs typeface="Times New Roman" panose="02020603050405020304" pitchFamily="18" charset="0"/>
              </a:rPr>
              <a:t>)</a:t>
            </a:r>
          </a:p>
          <a:p>
            <a:pPr lvl="2"/>
            <a:r>
              <a:rPr lang="en-US" sz="2400" dirty="0">
                <a:solidFill>
                  <a:schemeClr val="tx1"/>
                </a:solidFill>
                <a:cs typeface="Times New Roman" panose="02020603050405020304" pitchFamily="18" charset="0"/>
              </a:rPr>
              <a:t>Matching methods are also </a:t>
            </a:r>
            <a:r>
              <a:rPr lang="en-US" sz="2400" b="1" dirty="0">
                <a:solidFill>
                  <a:srgbClr val="FF0000"/>
                </a:solidFill>
                <a:cs typeface="Times New Roman" panose="02020603050405020304" pitchFamily="18" charset="0"/>
              </a:rPr>
              <a:t>highly sensitive to omitted variable bias</a:t>
            </a:r>
            <a:endParaRPr lang="en-US" sz="2400" dirty="0">
              <a:solidFill>
                <a:srgbClr val="FF0000"/>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We’re still shook</a:t>
            </a:r>
            <a:r>
              <a:rPr lang="en-US" sz="2400" dirty="0">
                <a:solidFill>
                  <a:schemeClr val="tx1"/>
                </a:solidFill>
                <a:cs typeface="Times New Roman" panose="02020603050405020304" pitchFamily="18" charset="0"/>
              </a:rPr>
              <a:t> from the PSM </a:t>
            </a:r>
            <a:r>
              <a:rPr lang="en-US" sz="2400" dirty="0" err="1">
                <a:solidFill>
                  <a:schemeClr val="tx1"/>
                </a:solidFill>
                <a:cs typeface="Times New Roman" panose="02020603050405020304" pitchFamily="18" charset="0"/>
              </a:rPr>
              <a:t>debaucle</a:t>
            </a:r>
            <a:endParaRPr lang="en-US" sz="2400" dirty="0">
              <a:solidFill>
                <a:schemeClr val="tx1"/>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You may be throwing away data </a:t>
            </a:r>
            <a:r>
              <a:rPr lang="en-US" sz="2400" i="1" dirty="0">
                <a:solidFill>
                  <a:schemeClr val="tx1"/>
                </a:solidFill>
                <a:effectLst/>
                <a:cs typeface="Times New Roman" panose="02020603050405020304" pitchFamily="18" charset="0"/>
              </a:rPr>
              <a:t>and stil</a:t>
            </a:r>
            <a:r>
              <a:rPr lang="en-US" sz="2400" i="1" dirty="0">
                <a:solidFill>
                  <a:schemeClr val="tx1"/>
                </a:solidFill>
                <a:cs typeface="Times New Roman" panose="02020603050405020304" pitchFamily="18" charset="0"/>
              </a:rPr>
              <a:t>l </a:t>
            </a:r>
            <a:r>
              <a:rPr lang="en-US" sz="2400" dirty="0">
                <a:solidFill>
                  <a:schemeClr val="tx1"/>
                </a:solidFill>
                <a:cs typeface="Times New Roman" panose="02020603050405020304" pitchFamily="18" charset="0"/>
              </a:rPr>
              <a:t>left with biased estimates if imbalance remains</a:t>
            </a:r>
            <a:endParaRPr lang="en-US" sz="2400" i="0" dirty="0">
              <a:solidFill>
                <a:schemeClr val="tx1"/>
              </a:solidFill>
              <a:effectLst/>
              <a:cs typeface="Times New Roman" panose="02020603050405020304" pitchFamily="18" charset="0"/>
            </a:endParaRPr>
          </a:p>
          <a:p>
            <a:pPr lvl="1"/>
            <a:endParaRPr lang="en-US" sz="2400" dirty="0">
              <a:solidFill>
                <a:srgbClr val="373A3C"/>
              </a:solidFill>
              <a:cs typeface="Times New Roman" panose="02020603050405020304" pitchFamily="18" charset="0"/>
            </a:endParaRPr>
          </a:p>
          <a:p>
            <a:pPr marL="0" indent="0">
              <a:buNone/>
            </a:pPr>
            <a:r>
              <a:rPr lang="en-US" sz="2400" dirty="0">
                <a:solidFill>
                  <a:srgbClr val="373A3C"/>
                </a:solidFill>
                <a:cs typeface="Times New Roman" panose="02020603050405020304" pitchFamily="18" charset="0"/>
              </a:rPr>
              <a:t>This is substantive of a </a:t>
            </a:r>
            <a:r>
              <a:rPr lang="en-US" sz="2400" b="1" dirty="0">
                <a:solidFill>
                  <a:schemeClr val="accent2">
                    <a:lumMod val="75000"/>
                  </a:schemeClr>
                </a:solidFill>
                <a:cs typeface="Times New Roman" panose="02020603050405020304" pitchFamily="18" charset="0"/>
              </a:rPr>
              <a:t>larger critique</a:t>
            </a:r>
            <a:r>
              <a:rPr lang="en-US" sz="2400" dirty="0">
                <a:solidFill>
                  <a:srgbClr val="373A3C"/>
                </a:solidFill>
                <a:cs typeface="Times New Roman" panose="02020603050405020304" pitchFamily="18" charset="0"/>
              </a:rPr>
              <a:t>: can we </a:t>
            </a:r>
            <a:r>
              <a:rPr lang="en-US" sz="2400" b="1" i="1" dirty="0">
                <a:solidFill>
                  <a:schemeClr val="accent2">
                    <a:lumMod val="75000"/>
                  </a:schemeClr>
                </a:solidFill>
                <a:cs typeface="Times New Roman" panose="02020603050405020304" pitchFamily="18" charset="0"/>
              </a:rPr>
              <a:t>ever</a:t>
            </a:r>
            <a:r>
              <a:rPr lang="en-US" sz="2400" i="1" dirty="0">
                <a:solidFill>
                  <a:srgbClr val="373A3C"/>
                </a:solidFill>
                <a:cs typeface="Times New Roman" panose="02020603050405020304" pitchFamily="18" charset="0"/>
              </a:rPr>
              <a:t> </a:t>
            </a:r>
            <a:r>
              <a:rPr lang="en-US" sz="2400" dirty="0">
                <a:solidFill>
                  <a:srgbClr val="373A3C"/>
                </a:solidFill>
                <a:cs typeface="Times New Roman" panose="02020603050405020304" pitchFamily="18" charset="0"/>
              </a:rPr>
              <a:t>achieve the CIA with observational data? </a:t>
            </a:r>
          </a:p>
          <a:p>
            <a:r>
              <a:rPr lang="en-US" sz="2400" dirty="0">
                <a:solidFill>
                  <a:srgbClr val="373A3C"/>
                </a:solidFill>
                <a:cs typeface="Times New Roman" panose="02020603050405020304" pitchFamily="18" charset="0"/>
              </a:rPr>
              <a:t>Are we more worried about selection on observables? Or </a:t>
            </a:r>
            <a:r>
              <a:rPr lang="en-US" sz="2400" dirty="0" err="1">
                <a:solidFill>
                  <a:srgbClr val="373A3C"/>
                </a:solidFill>
                <a:cs typeface="Times New Roman" panose="02020603050405020304" pitchFamily="18" charset="0"/>
              </a:rPr>
              <a:t>unobservables</a:t>
            </a:r>
            <a:r>
              <a:rPr lang="en-US" sz="2400" dirty="0">
                <a:solidFill>
                  <a:srgbClr val="373A3C"/>
                </a:solidFill>
                <a:cs typeface="Times New Roman" panose="02020603050405020304" pitchFamily="18" charset="0"/>
              </a:rPr>
              <a:t>?</a:t>
            </a: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176860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29" r="-2" b="49805"/>
          <a:stretch/>
        </p:blipFill>
        <p:spPr>
          <a:xfrm>
            <a:off x="5105399" y="-5536"/>
            <a:ext cx="7086601" cy="3739336"/>
          </a:xfrm>
          <a:prstGeom prst="rect">
            <a:avLst/>
          </a:prstGeom>
        </p:spPr>
      </p:pic>
    </p:spTree>
    <p:extLst>
      <p:ext uri="{BB962C8B-B14F-4D97-AF65-F5344CB8AC3E}">
        <p14:creationId xmlns:p14="http://schemas.microsoft.com/office/powerpoint/2010/main" val="1504780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30" r="-2" b="8141"/>
          <a:stretch/>
        </p:blipFill>
        <p:spPr>
          <a:xfrm>
            <a:off x="5105399" y="-5536"/>
            <a:ext cx="7086601" cy="6863536"/>
          </a:xfrm>
          <a:prstGeom prst="rect">
            <a:avLst/>
          </a:prstGeom>
        </p:spPr>
      </p:pic>
    </p:spTree>
    <p:extLst>
      <p:ext uri="{BB962C8B-B14F-4D97-AF65-F5344CB8AC3E}">
        <p14:creationId xmlns:p14="http://schemas.microsoft.com/office/powerpoint/2010/main" val="20914306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2800311972"/>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7928</TotalTime>
  <Words>5852</Words>
  <Application>Microsoft Office PowerPoint</Application>
  <PresentationFormat>Widescreen</PresentationFormat>
  <Paragraphs>639</Paragraphs>
  <Slides>89</Slides>
  <Notes>83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Aptos</vt:lpstr>
      <vt:lpstr>Arial</vt:lpstr>
      <vt:lpstr>Calibri</vt:lpstr>
      <vt:lpstr>Cambria Math</vt:lpstr>
      <vt:lpstr>ff-quadraat-web-pro</vt:lpstr>
      <vt:lpstr>GT America</vt:lpstr>
      <vt:lpstr>Open Sans</vt:lpstr>
      <vt:lpstr>Symbol</vt:lpstr>
      <vt:lpstr>Times New Roman</vt:lpstr>
      <vt:lpstr>Wingdings 2</vt:lpstr>
      <vt:lpstr>View</vt:lpstr>
      <vt:lpstr>Intermediate Statistics</vt:lpstr>
      <vt:lpstr>PowerPoint Presentation</vt:lpstr>
      <vt:lpstr>Case Study: Interpreting Regression</vt:lpstr>
      <vt:lpstr>Case Study: Interpreting Regression</vt:lpstr>
      <vt:lpstr>Case Study: Interpreting Regression</vt:lpstr>
      <vt:lpstr>Case Study: Interpreting Regression</vt:lpstr>
      <vt:lpstr>Types of Significance </vt:lpstr>
      <vt:lpstr>Types of Significance </vt:lpstr>
      <vt:lpstr>What do my results mean? </vt:lpstr>
      <vt:lpstr>What do my results mean? </vt:lpstr>
      <vt:lpstr>What do my results mean? </vt:lpstr>
      <vt:lpstr>How do I report my results and assumptions? </vt:lpstr>
      <vt:lpstr>What do my results mean? </vt:lpstr>
      <vt:lpstr>What do my results mean? </vt:lpstr>
      <vt:lpstr>Example of External Validity</vt:lpstr>
      <vt:lpstr>Example of Selection Bias: Marriage and Happiness </vt:lpstr>
      <vt:lpstr>What do my results mean? </vt:lpstr>
      <vt:lpstr>Notes on Causality and Bias</vt:lpstr>
      <vt:lpstr>Interpreting your results causally (One more time)</vt:lpstr>
      <vt:lpstr>Omitted Variables </vt:lpstr>
      <vt:lpstr>Omitted Variables </vt:lpstr>
      <vt:lpstr>Measurement Error</vt:lpstr>
      <vt:lpstr>Measurement Error</vt:lpstr>
      <vt:lpstr>Collinearity and Causality</vt:lpstr>
      <vt:lpstr>Collinearity and Causality</vt:lpstr>
      <vt:lpstr>Collinearity and Causality</vt:lpstr>
      <vt:lpstr>Causal Inference Frameworks</vt:lpstr>
      <vt:lpstr>Goal of Econometric Analysis</vt:lpstr>
      <vt:lpstr>All that glitters is an RCT?</vt:lpstr>
      <vt:lpstr>All that glitters is an RCT?</vt:lpstr>
      <vt:lpstr>All that glitters is an RCT?</vt:lpstr>
      <vt:lpstr>All that glitters is an RCT?</vt:lpstr>
      <vt:lpstr>All that glitters is an RCT?</vt:lpstr>
      <vt:lpstr>Econometric approach</vt:lpstr>
      <vt:lpstr>DGPs as DAGs</vt:lpstr>
      <vt:lpstr>DGPs as DAGs</vt:lpstr>
      <vt:lpstr>DGPs as DAGs</vt:lpstr>
      <vt:lpstr>A More Involved DAG</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Propensity Score Matching</vt:lpstr>
      <vt:lpstr>Causal Inference: Satisfying the Backdoor Criterion</vt:lpstr>
      <vt:lpstr>Causal Inference: Satisfying the Backdoor Criterion</vt:lpstr>
      <vt:lpstr>Causal Inference: Satisfying the Backdoor Criterion</vt:lpstr>
      <vt:lpstr>Matching reduces model dependence</vt:lpstr>
      <vt:lpstr>Matching reduces model dependence</vt:lpstr>
      <vt:lpstr>Matching reduces model dependence</vt:lpstr>
      <vt:lpstr>Matching reduces model dependence</vt:lpstr>
      <vt:lpstr>Matching reduces model dependence</vt:lpstr>
      <vt:lpstr>Matching reduces model dependence</vt:lpstr>
      <vt:lpstr>Matching combines well with regression!</vt:lpstr>
      <vt:lpstr>Example: Infertility Treatment and Risks of Severe Maternal Morbidity</vt:lpstr>
      <vt:lpstr>Matching combines well with regression!</vt:lpstr>
      <vt:lpstr>Matching combines well with regression!</vt:lpstr>
      <vt:lpstr>Why do we need matching?</vt:lpstr>
      <vt:lpstr>Why do we need matching?</vt:lpstr>
      <vt:lpstr>So what does matching do? </vt:lpstr>
      <vt:lpstr>Approximate Matching: Nearest Neighbor</vt:lpstr>
      <vt:lpstr>Approximate Matching: Nearest Neighbor</vt:lpstr>
      <vt:lpstr>Approximate Matching: Nearest Neighbor</vt:lpstr>
      <vt:lpstr>Nearest Neighbor Matching</vt:lpstr>
      <vt:lpstr>Nearest Neighbor Matching</vt:lpstr>
      <vt:lpstr>Nearest Neighbor Matching</vt:lpstr>
      <vt:lpstr>Nearest Neighbor Matching</vt:lpstr>
      <vt:lpstr>Nearest Neighbor Matching in Practice </vt:lpstr>
      <vt:lpstr>Nearest Neighbor Matching in Practice </vt:lpstr>
      <vt:lpstr>Nearest Neighbor Matching in Practice </vt:lpstr>
      <vt:lpstr>Nearest Neighbor Matching in Practice </vt:lpstr>
      <vt:lpstr>Nearest Neighbor Matching in Practice </vt:lpstr>
      <vt:lpstr>What happens after we match?</vt:lpstr>
      <vt:lpstr>What happens after we match?</vt:lpstr>
      <vt:lpstr>Analyzing a (truly) random experiment</vt:lpstr>
      <vt:lpstr>Step 2: Estimation</vt:lpstr>
      <vt:lpstr>Step 2: Estimation</vt:lpstr>
      <vt:lpstr>Results</vt:lpstr>
      <vt:lpstr>Results</vt:lpstr>
      <vt:lpstr>How is this different than controlling in OLS?</vt:lpstr>
      <vt:lpstr>How is this different than controlling in OLS?</vt:lpstr>
      <vt:lpstr>Some Matching Best Practices</vt:lpstr>
      <vt:lpstr>Some Matching Best Practices</vt:lpstr>
      <vt:lpstr>Other Caveats</vt:lpstr>
      <vt:lpstr>Problems of Unobservables</vt:lpstr>
      <vt:lpstr>Problems of Unobservables</vt:lpstr>
      <vt:lpstr>Interpretation and Limitations of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795</cp:revision>
  <dcterms:created xsi:type="dcterms:W3CDTF">2011-01-10T00:42:42Z</dcterms:created>
  <dcterms:modified xsi:type="dcterms:W3CDTF">2024-03-19T13:58:40Z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